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19"/>
  </p:notesMasterIdLst>
  <p:sldIdLst>
    <p:sldId id="257" r:id="rId5"/>
    <p:sldId id="258" r:id="rId6"/>
    <p:sldId id="256" r:id="rId7"/>
    <p:sldId id="269" r:id="rId8"/>
    <p:sldId id="270" r:id="rId9"/>
    <p:sldId id="261" r:id="rId10"/>
    <p:sldId id="260" r:id="rId11"/>
    <p:sldId id="262" r:id="rId12"/>
    <p:sldId id="263" r:id="rId13"/>
    <p:sldId id="264" r:id="rId14"/>
    <p:sldId id="265" r:id="rId15"/>
    <p:sldId id="266" r:id="rId16"/>
    <p:sldId id="268" r:id="rId17"/>
    <p:sldId id="267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482" userDrawn="1">
          <p15:clr>
            <a:srgbClr val="A4A3A4"/>
          </p15:clr>
        </p15:guide>
        <p15:guide id="4" orient="horz" pos="981" userDrawn="1">
          <p15:clr>
            <a:srgbClr val="A4A3A4"/>
          </p15:clr>
        </p15:guide>
        <p15:guide id="5" orient="horz" pos="3884" userDrawn="1">
          <p15:clr>
            <a:srgbClr val="A4A3A4"/>
          </p15:clr>
        </p15:guide>
        <p15:guide id="6" pos="302" userDrawn="1">
          <p15:clr>
            <a:srgbClr val="A4A3A4"/>
          </p15:clr>
        </p15:guide>
        <p15:guide id="7" pos="73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34D"/>
    <a:srgbClr val="000000"/>
    <a:srgbClr val="F2F6EC"/>
    <a:srgbClr val="76B728"/>
    <a:srgbClr val="7B1F56"/>
    <a:srgbClr val="009999"/>
    <a:srgbClr val="FFB900"/>
    <a:srgbClr val="A6A6A6"/>
    <a:srgbClr val="C2C4C7"/>
    <a:srgbClr val="727D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706511-CEA5-4FAC-9439-6F164855E3D6}" v="17" dt="2025-10-24T09:30:23.274"/>
  </p1510:revLst>
</p1510:revInfo>
</file>

<file path=ppt/tableStyles.xml><?xml version="1.0" encoding="utf-8"?>
<a:tblStyleLst xmlns:a="http://schemas.openxmlformats.org/drawingml/2006/main" def="{5FD0F851-EC5A-4D38-B0AD-8093EC10F33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45" autoAdjust="0"/>
  </p:normalViewPr>
  <p:slideViewPr>
    <p:cSldViewPr snapToGrid="0" showGuides="1">
      <p:cViewPr varScale="1">
        <p:scale>
          <a:sx n="116" d="100"/>
          <a:sy n="116" d="100"/>
        </p:scale>
        <p:origin x="198" y="108"/>
      </p:cViewPr>
      <p:guideLst>
        <p:guide orient="horz" pos="482"/>
        <p:guide orient="horz" pos="981"/>
        <p:guide orient="horz" pos="3884"/>
        <p:guide pos="302"/>
        <p:guide pos="73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uret Monika" userId="52569e45-4daa-452a-b013-7b30af5b658b" providerId="ADAL" clId="{46706511-CEA5-4FAC-9439-6F164855E3D6}"/>
    <pc:docChg chg="undo custSel modSld">
      <pc:chgData name="Beuret Monika" userId="52569e45-4daa-452a-b013-7b30af5b658b" providerId="ADAL" clId="{46706511-CEA5-4FAC-9439-6F164855E3D6}" dt="2025-10-24T08:57:05.578" v="70" actId="1076"/>
      <pc:docMkLst>
        <pc:docMk/>
      </pc:docMkLst>
      <pc:sldChg chg="addSp delSp modSp mod">
        <pc:chgData name="Beuret Monika" userId="52569e45-4daa-452a-b013-7b30af5b658b" providerId="ADAL" clId="{46706511-CEA5-4FAC-9439-6F164855E3D6}" dt="2025-10-24T08:57:05.578" v="70" actId="1076"/>
        <pc:sldMkLst>
          <pc:docMk/>
          <pc:sldMk cId="4199207786" sldId="264"/>
        </pc:sldMkLst>
        <pc:spChg chg="mod">
          <ac:chgData name="Beuret Monika" userId="52569e45-4daa-452a-b013-7b30af5b658b" providerId="ADAL" clId="{46706511-CEA5-4FAC-9439-6F164855E3D6}" dt="2025-10-24T08:54:50.004" v="69" actId="1076"/>
          <ac:spMkLst>
            <pc:docMk/>
            <pc:sldMk cId="4199207786" sldId="264"/>
            <ac:spMk id="6" creationId="{110C7560-BF2F-366E-F7F7-C56EFF0E7DA1}"/>
          </ac:spMkLst>
        </pc:spChg>
        <pc:picChg chg="add mod">
          <ac:chgData name="Beuret Monika" userId="52569e45-4daa-452a-b013-7b30af5b658b" providerId="ADAL" clId="{46706511-CEA5-4FAC-9439-6F164855E3D6}" dt="2025-10-24T08:41:04.492" v="32" actId="14100"/>
          <ac:picMkLst>
            <pc:docMk/>
            <pc:sldMk cId="4199207786" sldId="264"/>
            <ac:picMk id="4" creationId="{E3DDBEDA-185D-C4D5-C427-283E3DCCA43E}"/>
          </ac:picMkLst>
        </pc:picChg>
        <pc:picChg chg="mod">
          <ac:chgData name="Beuret Monika" userId="52569e45-4daa-452a-b013-7b30af5b658b" providerId="ADAL" clId="{46706511-CEA5-4FAC-9439-6F164855E3D6}" dt="2025-10-24T08:54:47.703" v="68" actId="1076"/>
          <ac:picMkLst>
            <pc:docMk/>
            <pc:sldMk cId="4199207786" sldId="264"/>
            <ac:picMk id="7" creationId="{5775421E-B14A-1F2A-6E2A-F578C60AFF71}"/>
          </ac:picMkLst>
        </pc:picChg>
        <pc:picChg chg="add del mod ord">
          <ac:chgData name="Beuret Monika" userId="52569e45-4daa-452a-b013-7b30af5b658b" providerId="ADAL" clId="{46706511-CEA5-4FAC-9439-6F164855E3D6}" dt="2025-10-24T08:53:57.202" v="55" actId="478"/>
          <ac:picMkLst>
            <pc:docMk/>
            <pc:sldMk cId="4199207786" sldId="264"/>
            <ac:picMk id="8" creationId="{88219904-709C-5BC8-9104-F833EDD7EB6A}"/>
          </ac:picMkLst>
        </pc:picChg>
        <pc:picChg chg="del mod">
          <ac:chgData name="Beuret Monika" userId="52569e45-4daa-452a-b013-7b30af5b658b" providerId="ADAL" clId="{46706511-CEA5-4FAC-9439-6F164855E3D6}" dt="2025-10-24T08:39:41.054" v="14" actId="478"/>
          <ac:picMkLst>
            <pc:docMk/>
            <pc:sldMk cId="4199207786" sldId="264"/>
            <ac:picMk id="9" creationId="{0F5F8D5F-512B-03DD-B345-C202D0B8D082}"/>
          </ac:picMkLst>
        </pc:picChg>
        <pc:picChg chg="add del mod">
          <ac:chgData name="Beuret Monika" userId="52569e45-4daa-452a-b013-7b30af5b658b" providerId="ADAL" clId="{46706511-CEA5-4FAC-9439-6F164855E3D6}" dt="2025-10-24T08:39:42.140" v="15" actId="478"/>
          <ac:picMkLst>
            <pc:docMk/>
            <pc:sldMk cId="4199207786" sldId="264"/>
            <ac:picMk id="10" creationId="{B0BE317A-836A-D2BF-AE84-FC6913F8699C}"/>
          </ac:picMkLst>
        </pc:picChg>
        <pc:picChg chg="add del mod">
          <ac:chgData name="Beuret Monika" userId="52569e45-4daa-452a-b013-7b30af5b658b" providerId="ADAL" clId="{46706511-CEA5-4FAC-9439-6F164855E3D6}" dt="2025-10-24T08:53:55.284" v="54" actId="478"/>
          <ac:picMkLst>
            <pc:docMk/>
            <pc:sldMk cId="4199207786" sldId="264"/>
            <ac:picMk id="12" creationId="{6E5DCF48-02DE-B0E8-F1D6-667B952CF086}"/>
          </ac:picMkLst>
        </pc:picChg>
        <pc:picChg chg="add mod">
          <ac:chgData name="Beuret Monika" userId="52569e45-4daa-452a-b013-7b30af5b658b" providerId="ADAL" clId="{46706511-CEA5-4FAC-9439-6F164855E3D6}" dt="2025-10-24T08:57:05.578" v="70" actId="1076"/>
          <ac:picMkLst>
            <pc:docMk/>
            <pc:sldMk cId="4199207786" sldId="264"/>
            <ac:picMk id="14" creationId="{480C8C39-8769-A862-E724-70E520CB5263}"/>
          </ac:picMkLst>
        </pc:picChg>
        <pc:picChg chg="add del mod">
          <ac:chgData name="Beuret Monika" userId="52569e45-4daa-452a-b013-7b30af5b658b" providerId="ADAL" clId="{46706511-CEA5-4FAC-9439-6F164855E3D6}" dt="2025-10-24T08:42:09.588" v="43" actId="1076"/>
          <ac:picMkLst>
            <pc:docMk/>
            <pc:sldMk cId="4199207786" sldId="264"/>
            <ac:picMk id="1026" creationId="{0B317C28-8F58-957C-02CF-F630D2DDC8FF}"/>
          </ac:picMkLst>
        </pc:picChg>
        <pc:picChg chg="add del">
          <ac:chgData name="Beuret Monika" userId="52569e45-4daa-452a-b013-7b30af5b658b" providerId="ADAL" clId="{46706511-CEA5-4FAC-9439-6F164855E3D6}" dt="2025-10-24T08:39:24.449" v="9" actId="478"/>
          <ac:picMkLst>
            <pc:docMk/>
            <pc:sldMk cId="4199207786" sldId="264"/>
            <ac:picMk id="3074" creationId="{8270799C-5373-5A43-367B-58F61C8754A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D10E3-60DE-4143-A7BB-F60CB3EFEDBE}" type="datetimeFigureOut">
              <a:rPr lang="it-CH" smtClean="0"/>
              <a:t>24.10.2025</a:t>
            </a:fld>
            <a:endParaRPr lang="it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it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FA4F0-12F1-471B-B35C-7AE027E2225D}" type="slidenum">
              <a:rPr lang="it-CH" smtClean="0"/>
              <a:t>‹Nr.›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251573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FA4F0-12F1-471B-B35C-7AE027E2225D}" type="slidenum">
              <a:rPr lang="it-CH" smtClean="0"/>
              <a:t>14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215475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7488" y="2884489"/>
            <a:ext cx="10225087" cy="1592262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400"/>
              </a:lnSpc>
              <a:defRPr sz="3200" baseline="0">
                <a:latin typeface="Arial" panose="020B0604020202020204" pitchFamily="34" charset="0"/>
              </a:defRPr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cxnSp>
        <p:nvCxnSpPr>
          <p:cNvPr id="9" name="Straight Connector 8"/>
          <p:cNvCxnSpPr>
            <a:cxnSpLocks/>
          </p:cNvCxnSpPr>
          <p:nvPr userDrawn="1"/>
        </p:nvCxnSpPr>
        <p:spPr>
          <a:xfrm>
            <a:off x="1487489" y="2773762"/>
            <a:ext cx="1022508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87488" y="5836445"/>
            <a:ext cx="4608512" cy="36933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dirty="0"/>
              <a:t>Autor Vorname, Name</a:t>
            </a:r>
            <a:br>
              <a:rPr lang="de-CH" dirty="0"/>
            </a:br>
            <a:r>
              <a:rPr lang="de-CH" dirty="0"/>
              <a:t>Anlass, Ort, Datum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12A6A3A-85B7-4A94-8037-0168BB83C639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81177" y="482616"/>
            <a:ext cx="1771967" cy="114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8796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s and Legend" preserve="1" userDrawn="1">
  <p:cSld name="2 Images and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79425" y="1577340"/>
            <a:ext cx="5472000" cy="4320000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240577" y="1577340"/>
            <a:ext cx="5472000" cy="4320000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5981185"/>
            <a:ext cx="5472000" cy="184666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Legende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240577" y="5981185"/>
            <a:ext cx="5472000" cy="184666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Legende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CH" dirty="0"/>
              <a:t>20. Mai 2016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BA9C55C8-75B3-401F-A21F-A60EB1DCC6D6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223409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mages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79425" y="1577340"/>
            <a:ext cx="3564000" cy="4588510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8148574" y="1577340"/>
            <a:ext cx="3564000" cy="4588509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4313999" y="1577340"/>
            <a:ext cx="3564000" cy="4588509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CH" dirty="0"/>
              <a:t>20. Mai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1E4A79D-BCB1-4616-9F04-8AD9D5E4A138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6747860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mages and Legend" preserve="1" userDrawn="1">
  <p:cSld name="3 Images and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79425" y="1577340"/>
            <a:ext cx="3564000" cy="4140001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8148577" y="1577340"/>
            <a:ext cx="3564000" cy="4140001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4314001" y="1577340"/>
            <a:ext cx="3564000" cy="4140001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79425" y="5796518"/>
            <a:ext cx="3564000" cy="36933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Legende</a:t>
            </a:r>
          </a:p>
          <a:p>
            <a:pPr lvl="0"/>
            <a:r>
              <a:rPr lang="de-CH" dirty="0"/>
              <a:t>Regular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314001" y="5796518"/>
            <a:ext cx="3564000" cy="36933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Legende</a:t>
            </a:r>
          </a:p>
          <a:p>
            <a:pPr lvl="0"/>
            <a:r>
              <a:rPr lang="de-CH" dirty="0"/>
              <a:t>Regular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8148577" y="5796518"/>
            <a:ext cx="3564000" cy="36933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Legende</a:t>
            </a:r>
          </a:p>
          <a:p>
            <a:pPr lvl="0"/>
            <a:r>
              <a:rPr lang="de-CH" dirty="0"/>
              <a:t>Regular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CH" dirty="0"/>
              <a:t>20. Mai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C094094-DF5B-4FF2-A6ED-048F622D4A0F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0915524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Images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79425" y="1577340"/>
            <a:ext cx="5472000" cy="2160000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479425" y="4005850"/>
            <a:ext cx="5472000" cy="2160000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239583" y="1577340"/>
            <a:ext cx="5472000" cy="2160000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239583" y="4005850"/>
            <a:ext cx="5472000" cy="2160000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CH" dirty="0"/>
              <a:t>20. Mai 2016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D718A3F-91AC-40B1-8D99-ACB3D54918F7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5708871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Images and Legend" preserve="1" userDrawn="1">
  <p:cSld name="4 Images and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79425" y="1577340"/>
            <a:ext cx="5472000" cy="1944000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479425" y="3959385"/>
            <a:ext cx="5472000" cy="1944000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240577" y="1577341"/>
            <a:ext cx="5472000" cy="1944001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240577" y="3959386"/>
            <a:ext cx="5472000" cy="1944001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79425" y="5981185"/>
            <a:ext cx="5472000" cy="184666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Legende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240577" y="5981185"/>
            <a:ext cx="5472000" cy="184666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Legende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79425" y="3601340"/>
            <a:ext cx="5472000" cy="184666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Legende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240577" y="3601340"/>
            <a:ext cx="5472000" cy="184666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Legende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CH" dirty="0"/>
              <a:t>20. Mai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CCECDE4D-7A5D-4355-ABBB-EA3E43ADB468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9944558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Images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79425" y="1577340"/>
            <a:ext cx="3564000" cy="2160000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79425" y="4005850"/>
            <a:ext cx="3564000" cy="2160000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8148577" y="1577340"/>
            <a:ext cx="3564000" cy="2160000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8148577" y="4005850"/>
            <a:ext cx="3564000" cy="2160000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4314001" y="1577340"/>
            <a:ext cx="3564000" cy="2160000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314001" y="4005850"/>
            <a:ext cx="3564000" cy="2160000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CH" dirty="0"/>
              <a:t>20. Mai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FBC96D3-64C2-48A4-B4F4-9B84D2C29B18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932822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Images and Legend" preserve="1" userDrawn="1">
  <p:cSld name="6 Images and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79425" y="1577342"/>
            <a:ext cx="3564000" cy="1763999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79425" y="3959387"/>
            <a:ext cx="3564000" cy="1763999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8148574" y="1577342"/>
            <a:ext cx="3564000" cy="1763999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8148574" y="3959387"/>
            <a:ext cx="3564000" cy="1763999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4313999" y="1577342"/>
            <a:ext cx="3564000" cy="1763999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313999" y="3959387"/>
            <a:ext cx="3564000" cy="1763999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9425" y="5796518"/>
            <a:ext cx="3564000" cy="36933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Legende</a:t>
            </a:r>
          </a:p>
          <a:p>
            <a:pPr lvl="0"/>
            <a:r>
              <a:rPr lang="de-CH" dirty="0"/>
              <a:t>Regular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368239" y="5796518"/>
            <a:ext cx="3564000" cy="36933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Legende</a:t>
            </a:r>
          </a:p>
          <a:p>
            <a:pPr lvl="0"/>
            <a:r>
              <a:rPr lang="de-CH" dirty="0"/>
              <a:t>Regular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148574" y="5796518"/>
            <a:ext cx="3564000" cy="36933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Legende</a:t>
            </a:r>
          </a:p>
          <a:p>
            <a:pPr lvl="0"/>
            <a:r>
              <a:rPr lang="de-CH" dirty="0"/>
              <a:t>Regular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79425" y="3415119"/>
            <a:ext cx="3564000" cy="36933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Legende</a:t>
            </a:r>
          </a:p>
          <a:p>
            <a:pPr lvl="0"/>
            <a:r>
              <a:rPr lang="de-CH" dirty="0"/>
              <a:t>Regular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313999" y="3415119"/>
            <a:ext cx="3564000" cy="36933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Legende</a:t>
            </a:r>
          </a:p>
          <a:p>
            <a:pPr lvl="0"/>
            <a:r>
              <a:rPr lang="de-CH" dirty="0"/>
              <a:t>Regular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8148574" y="3415119"/>
            <a:ext cx="3564000" cy="36933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Legende</a:t>
            </a:r>
          </a:p>
          <a:p>
            <a:pPr lvl="0"/>
            <a:r>
              <a:rPr lang="de-CH" dirty="0"/>
              <a:t>Regular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de-CH" dirty="0"/>
              <a:t>20. Mai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DFDCB22A-0297-4454-BC00-FB44BA80B087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169191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/>
              <a:t>20. Mai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86627-6D38-4A7B-9197-6712D80491C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2151848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89597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/>
              <a:t>20. Mai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5B2280-0B0C-40A3-B32B-91F8AB0C9DF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479423" y="1576388"/>
            <a:ext cx="11233151" cy="4588510"/>
          </a:xfrm>
        </p:spPr>
        <p:txBody>
          <a:bodyPr/>
          <a:lstStyle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847345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empty" preserve="1" userDrawn="1">
  <p:cSld name="Title Slide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7488" y="2884489"/>
            <a:ext cx="10225087" cy="1592262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400"/>
              </a:lnSpc>
              <a:defRPr sz="3200" baseline="0">
                <a:latin typeface="Arial" panose="020B0604020202020204" pitchFamily="34" charset="0"/>
              </a:defRPr>
            </a:lvl1pPr>
          </a:lstStyle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87487" y="5836445"/>
            <a:ext cx="4608512" cy="36933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dirty="0"/>
              <a:t>Autor Vorname, Name</a:t>
            </a:r>
            <a:br>
              <a:rPr lang="de-CH" dirty="0"/>
            </a:br>
            <a:r>
              <a:rPr lang="de-CH" dirty="0"/>
              <a:t>Anlass, Ort, Datum</a:t>
            </a:r>
          </a:p>
        </p:txBody>
      </p:sp>
    </p:spTree>
    <p:extLst>
      <p:ext uri="{BB962C8B-B14F-4D97-AF65-F5344CB8AC3E}">
        <p14:creationId xmlns:p14="http://schemas.microsoft.com/office/powerpoint/2010/main" val="90987556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9425" y="1577340"/>
            <a:ext cx="5400000" cy="4588510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ct val="97000"/>
              </a:lnSpc>
              <a:spcBef>
                <a:spcPts val="1050"/>
              </a:spcBef>
              <a:defRPr sz="1800"/>
            </a:lvl1pPr>
            <a:lvl2pPr marL="432000" indent="-216000">
              <a:lnSpc>
                <a:spcPct val="97000"/>
              </a:lnSpc>
              <a:spcBef>
                <a:spcPts val="1050"/>
              </a:spcBef>
              <a:defRPr sz="1600"/>
            </a:lvl2pPr>
            <a:lvl3pPr marL="648000" indent="-216000">
              <a:lnSpc>
                <a:spcPct val="97000"/>
              </a:lnSpc>
              <a:spcBef>
                <a:spcPts val="1050"/>
              </a:spcBef>
              <a:defRPr sz="1400"/>
            </a:lvl3pPr>
            <a:lvl4pPr marL="648000" indent="-216000">
              <a:lnSpc>
                <a:spcPct val="97000"/>
              </a:lnSpc>
              <a:spcBef>
                <a:spcPts val="1050"/>
              </a:spcBef>
              <a:defRPr sz="1400"/>
            </a:lvl4pPr>
            <a:lvl5pPr marL="648000" indent="-216000">
              <a:lnSpc>
                <a:spcPct val="97000"/>
              </a:lnSpc>
              <a:spcBef>
                <a:spcPts val="1050"/>
              </a:spcBef>
              <a:defRPr sz="1400"/>
            </a:lvl5pPr>
            <a:lvl6pPr>
              <a:spcBef>
                <a:spcPts val="1050"/>
              </a:spcBef>
              <a:defRPr sz="1400"/>
            </a:lvl6pPr>
            <a:lvl7pPr>
              <a:spcBef>
                <a:spcPts val="1050"/>
              </a:spcBef>
              <a:defRPr sz="1400"/>
            </a:lvl7pPr>
            <a:lvl8pPr>
              <a:spcBef>
                <a:spcPts val="1050"/>
              </a:spcBef>
              <a:defRPr sz="1400"/>
            </a:lvl8pPr>
            <a:lvl9pPr marL="648000" indent="-216000">
              <a:spcBef>
                <a:spcPts val="1050"/>
              </a:spcBef>
              <a:buFont typeface="Wingdings" panose="05000000000000000000" pitchFamily="2" charset="2"/>
              <a:buChar char="§"/>
              <a:defRPr sz="1400"/>
            </a:lvl9pPr>
          </a:lstStyle>
          <a:p>
            <a:pPr lvl="0"/>
            <a:r>
              <a:rPr lang="de-CH" dirty="0"/>
              <a:t>Edit Master </a:t>
            </a:r>
            <a:r>
              <a:rPr lang="de-CH" dirty="0" err="1"/>
              <a:t>text</a:t>
            </a:r>
            <a:r>
              <a:rPr lang="de-CH" dirty="0"/>
              <a:t> </a:t>
            </a:r>
            <a:r>
              <a:rPr lang="de-CH" dirty="0" err="1"/>
              <a:t>styles</a:t>
            </a:r>
            <a:endParaRPr lang="de-CH" dirty="0"/>
          </a:p>
          <a:p>
            <a:pPr lvl="1"/>
            <a:r>
              <a:rPr lang="de-CH" dirty="0"/>
              <a:t>Second </a:t>
            </a:r>
            <a:r>
              <a:rPr lang="de-CH" dirty="0" err="1"/>
              <a:t>level</a:t>
            </a:r>
            <a:endParaRPr lang="de-CH" dirty="0"/>
          </a:p>
          <a:p>
            <a:pPr lvl="2"/>
            <a:r>
              <a:rPr lang="de-CH" dirty="0"/>
              <a:t>Third </a:t>
            </a:r>
            <a:r>
              <a:rPr lang="de-CH" dirty="0" err="1"/>
              <a:t>level</a:t>
            </a:r>
            <a:endParaRPr lang="de-CH" dirty="0"/>
          </a:p>
          <a:p>
            <a:pPr lvl="3"/>
            <a:r>
              <a:rPr lang="de-CH" dirty="0" err="1"/>
              <a:t>Fourth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4"/>
            <a:r>
              <a:rPr lang="de-CH" dirty="0" err="1"/>
              <a:t>Fifth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5"/>
            <a:r>
              <a:rPr lang="de-CH" dirty="0" err="1"/>
              <a:t>Sixth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6"/>
            <a:r>
              <a:rPr lang="de-CH" dirty="0" err="1"/>
              <a:t>Seventh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7"/>
            <a:r>
              <a:rPr lang="de-CH" dirty="0" err="1"/>
              <a:t>Eight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8"/>
            <a:r>
              <a:rPr lang="de-CH" dirty="0" err="1"/>
              <a:t>Ninth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4"/>
            <a:endParaRPr lang="de-CH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/>
              <a:t>20. Mai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F452F0-AE46-4763-BAB2-6457EACDB644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6312574" y="1577340"/>
            <a:ext cx="5400000" cy="4588510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ct val="97000"/>
              </a:lnSpc>
              <a:spcBef>
                <a:spcPts val="1050"/>
              </a:spcBef>
              <a:defRPr sz="1800"/>
            </a:lvl1pPr>
            <a:lvl2pPr marL="432000" indent="-216000">
              <a:lnSpc>
                <a:spcPct val="97000"/>
              </a:lnSpc>
              <a:spcBef>
                <a:spcPts val="1050"/>
              </a:spcBef>
              <a:defRPr sz="1600"/>
            </a:lvl2pPr>
            <a:lvl3pPr marL="648000" indent="-216000">
              <a:lnSpc>
                <a:spcPct val="97000"/>
              </a:lnSpc>
              <a:spcBef>
                <a:spcPts val="1050"/>
              </a:spcBef>
              <a:defRPr sz="1400"/>
            </a:lvl3pPr>
            <a:lvl4pPr marL="648000" indent="-216000">
              <a:lnSpc>
                <a:spcPct val="97000"/>
              </a:lnSpc>
              <a:spcBef>
                <a:spcPts val="1050"/>
              </a:spcBef>
              <a:defRPr sz="1400"/>
            </a:lvl4pPr>
            <a:lvl5pPr marL="648000" indent="-216000">
              <a:lnSpc>
                <a:spcPct val="97000"/>
              </a:lnSpc>
              <a:spcBef>
                <a:spcPts val="1050"/>
              </a:spcBef>
              <a:defRPr sz="1400"/>
            </a:lvl5pPr>
            <a:lvl6pPr>
              <a:spcBef>
                <a:spcPts val="1050"/>
              </a:spcBef>
              <a:defRPr sz="1400"/>
            </a:lvl6pPr>
            <a:lvl7pPr>
              <a:spcBef>
                <a:spcPts val="1050"/>
              </a:spcBef>
              <a:defRPr sz="1400"/>
            </a:lvl7pPr>
            <a:lvl8pPr>
              <a:spcBef>
                <a:spcPts val="1050"/>
              </a:spcBef>
              <a:defRPr sz="1400"/>
            </a:lvl8pPr>
            <a:lvl9pPr marL="648000" indent="-216000">
              <a:spcBef>
                <a:spcPts val="1050"/>
              </a:spcBef>
              <a:buFont typeface="Wingdings" panose="05000000000000000000" pitchFamily="2" charset="2"/>
              <a:buChar char="§"/>
              <a:defRPr sz="1400"/>
            </a:lvl9pPr>
          </a:lstStyle>
          <a:p>
            <a:pPr lvl="0"/>
            <a:r>
              <a:rPr lang="de-CH" dirty="0"/>
              <a:t>Edit Master </a:t>
            </a:r>
            <a:r>
              <a:rPr lang="de-CH" dirty="0" err="1"/>
              <a:t>text</a:t>
            </a:r>
            <a:r>
              <a:rPr lang="de-CH" dirty="0"/>
              <a:t> </a:t>
            </a:r>
            <a:r>
              <a:rPr lang="de-CH" dirty="0" err="1"/>
              <a:t>styles</a:t>
            </a:r>
            <a:endParaRPr lang="de-CH" dirty="0"/>
          </a:p>
          <a:p>
            <a:pPr lvl="1"/>
            <a:r>
              <a:rPr lang="de-CH" dirty="0"/>
              <a:t>Second </a:t>
            </a:r>
            <a:r>
              <a:rPr lang="de-CH" dirty="0" err="1"/>
              <a:t>level</a:t>
            </a:r>
            <a:endParaRPr lang="de-CH" dirty="0"/>
          </a:p>
          <a:p>
            <a:pPr lvl="2"/>
            <a:r>
              <a:rPr lang="de-CH" dirty="0"/>
              <a:t>Third </a:t>
            </a:r>
            <a:r>
              <a:rPr lang="de-CH" dirty="0" err="1"/>
              <a:t>level</a:t>
            </a:r>
            <a:endParaRPr lang="de-CH" dirty="0"/>
          </a:p>
          <a:p>
            <a:pPr lvl="3"/>
            <a:r>
              <a:rPr lang="de-CH" dirty="0" err="1"/>
              <a:t>Fourth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4"/>
            <a:r>
              <a:rPr lang="de-CH" dirty="0" err="1"/>
              <a:t>Fifth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5"/>
            <a:r>
              <a:rPr lang="de-CH" dirty="0" err="1"/>
              <a:t>Sixth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6"/>
            <a:r>
              <a:rPr lang="de-CH" dirty="0" err="1"/>
              <a:t>Seventh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7"/>
            <a:r>
              <a:rPr lang="de-CH" dirty="0" err="1"/>
              <a:t>Eight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8"/>
            <a:r>
              <a:rPr lang="de-CH" dirty="0" err="1"/>
              <a:t>Ninth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4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0910614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479425" y="1577340"/>
            <a:ext cx="3528000" cy="4588510"/>
          </a:xfrm>
        </p:spPr>
        <p:txBody>
          <a:bodyPr/>
          <a:lstStyle>
            <a:lvl1pPr marL="216000" indent="-216000">
              <a:lnSpc>
                <a:spcPct val="94000"/>
              </a:lnSpc>
              <a:spcBef>
                <a:spcPts val="900"/>
              </a:spcBef>
              <a:defRPr sz="1600"/>
            </a:lvl1pPr>
            <a:lvl2pPr marL="432000" indent="-216000">
              <a:lnSpc>
                <a:spcPct val="94000"/>
              </a:lnSpc>
              <a:spcBef>
                <a:spcPts val="900"/>
              </a:spcBef>
              <a:defRPr sz="1400"/>
            </a:lvl2pPr>
            <a:lvl3pPr marL="648000" indent="-216000">
              <a:lnSpc>
                <a:spcPct val="94000"/>
              </a:lnSpc>
              <a:spcBef>
                <a:spcPts val="900"/>
              </a:spcBef>
              <a:defRPr sz="1200"/>
            </a:lvl3pPr>
            <a:lvl4pPr marL="648000" indent="-216000">
              <a:lnSpc>
                <a:spcPct val="94000"/>
              </a:lnSpc>
              <a:spcBef>
                <a:spcPts val="900"/>
              </a:spcBef>
              <a:defRPr sz="1200"/>
            </a:lvl4pPr>
            <a:lvl5pPr marL="648000" indent="-216000">
              <a:lnSpc>
                <a:spcPct val="94000"/>
              </a:lnSpc>
              <a:spcBef>
                <a:spcPts val="900"/>
              </a:spcBef>
              <a:defRPr sz="1200"/>
            </a:lvl5pPr>
            <a:lvl6pPr>
              <a:lnSpc>
                <a:spcPct val="94000"/>
              </a:lnSpc>
              <a:spcBef>
                <a:spcPts val="900"/>
              </a:spcBef>
              <a:defRPr sz="1200"/>
            </a:lvl6pPr>
            <a:lvl7pPr>
              <a:lnSpc>
                <a:spcPct val="94000"/>
              </a:lnSpc>
              <a:spcBef>
                <a:spcPts val="900"/>
              </a:spcBef>
              <a:defRPr sz="1200"/>
            </a:lvl7pPr>
            <a:lvl8pPr>
              <a:lnSpc>
                <a:spcPct val="94000"/>
              </a:lnSpc>
              <a:spcBef>
                <a:spcPts val="900"/>
              </a:spcBef>
              <a:defRPr sz="1200" baseline="0"/>
            </a:lvl8pPr>
            <a:lvl9pPr>
              <a:lnSpc>
                <a:spcPct val="94000"/>
              </a:lnSpc>
              <a:spcBef>
                <a:spcPts val="900"/>
              </a:spcBef>
              <a:defRPr sz="1200"/>
            </a:lvl9pPr>
          </a:lstStyle>
          <a:p>
            <a:pPr lvl="0"/>
            <a:r>
              <a:rPr lang="de-CH" dirty="0"/>
              <a:t>Edit Master </a:t>
            </a:r>
            <a:r>
              <a:rPr lang="de-CH" dirty="0" err="1"/>
              <a:t>text</a:t>
            </a:r>
            <a:r>
              <a:rPr lang="de-CH" dirty="0"/>
              <a:t> </a:t>
            </a:r>
            <a:r>
              <a:rPr lang="de-CH" dirty="0" err="1"/>
              <a:t>styles</a:t>
            </a:r>
            <a:endParaRPr lang="de-CH" dirty="0"/>
          </a:p>
          <a:p>
            <a:pPr lvl="1"/>
            <a:r>
              <a:rPr lang="de-CH" dirty="0"/>
              <a:t>Second </a:t>
            </a:r>
            <a:r>
              <a:rPr lang="de-CH" dirty="0" err="1"/>
              <a:t>level</a:t>
            </a:r>
            <a:endParaRPr lang="de-CH" dirty="0"/>
          </a:p>
          <a:p>
            <a:pPr lvl="2"/>
            <a:r>
              <a:rPr lang="de-CH" dirty="0"/>
              <a:t>Third </a:t>
            </a:r>
            <a:r>
              <a:rPr lang="de-CH" dirty="0" err="1"/>
              <a:t>level</a:t>
            </a:r>
            <a:endParaRPr lang="de-CH" dirty="0"/>
          </a:p>
          <a:p>
            <a:pPr lvl="3"/>
            <a:r>
              <a:rPr lang="de-CH" dirty="0" err="1"/>
              <a:t>Fourth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4"/>
            <a:r>
              <a:rPr lang="de-CH" dirty="0" err="1"/>
              <a:t>Fifth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5"/>
            <a:r>
              <a:rPr lang="de-CH" dirty="0" err="1"/>
              <a:t>Sixth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6"/>
            <a:r>
              <a:rPr lang="de-CH" dirty="0" err="1"/>
              <a:t>Seventh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7"/>
            <a:r>
              <a:rPr lang="de-CH" dirty="0" err="1"/>
              <a:t>Eight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8"/>
            <a:r>
              <a:rPr lang="de-CH" dirty="0" err="1"/>
              <a:t>Ninth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4"/>
            <a:endParaRPr lang="de-C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CH" dirty="0"/>
              <a:t>20. Mai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908E2962-BD6B-4E23-B741-55C2EB5068ED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39" hasCustomPrompt="1"/>
          </p:nvPr>
        </p:nvSpPr>
        <p:spPr>
          <a:xfrm>
            <a:off x="4329037" y="1577340"/>
            <a:ext cx="3528000" cy="4588510"/>
          </a:xfrm>
        </p:spPr>
        <p:txBody>
          <a:bodyPr/>
          <a:lstStyle>
            <a:lvl1pPr marL="216000" indent="-216000">
              <a:lnSpc>
                <a:spcPct val="94000"/>
              </a:lnSpc>
              <a:spcBef>
                <a:spcPts val="900"/>
              </a:spcBef>
              <a:defRPr sz="1600"/>
            </a:lvl1pPr>
            <a:lvl2pPr marL="432000" indent="-216000">
              <a:lnSpc>
                <a:spcPct val="94000"/>
              </a:lnSpc>
              <a:spcBef>
                <a:spcPts val="900"/>
              </a:spcBef>
              <a:defRPr sz="1400"/>
            </a:lvl2pPr>
            <a:lvl3pPr marL="648000" indent="-216000">
              <a:lnSpc>
                <a:spcPct val="94000"/>
              </a:lnSpc>
              <a:spcBef>
                <a:spcPts val="900"/>
              </a:spcBef>
              <a:defRPr sz="1200"/>
            </a:lvl3pPr>
            <a:lvl4pPr marL="648000" indent="-216000">
              <a:lnSpc>
                <a:spcPct val="94000"/>
              </a:lnSpc>
              <a:spcBef>
                <a:spcPts val="900"/>
              </a:spcBef>
              <a:defRPr sz="1200"/>
            </a:lvl4pPr>
            <a:lvl5pPr marL="648000" indent="-216000">
              <a:lnSpc>
                <a:spcPct val="94000"/>
              </a:lnSpc>
              <a:spcBef>
                <a:spcPts val="900"/>
              </a:spcBef>
              <a:defRPr sz="1200"/>
            </a:lvl5pPr>
            <a:lvl6pPr>
              <a:lnSpc>
                <a:spcPct val="94000"/>
              </a:lnSpc>
              <a:spcBef>
                <a:spcPts val="900"/>
              </a:spcBef>
              <a:defRPr sz="1200"/>
            </a:lvl6pPr>
            <a:lvl7pPr>
              <a:lnSpc>
                <a:spcPct val="94000"/>
              </a:lnSpc>
              <a:spcBef>
                <a:spcPts val="900"/>
              </a:spcBef>
              <a:defRPr sz="1200"/>
            </a:lvl7pPr>
            <a:lvl8pPr>
              <a:lnSpc>
                <a:spcPct val="94000"/>
              </a:lnSpc>
              <a:spcBef>
                <a:spcPts val="900"/>
              </a:spcBef>
              <a:defRPr sz="1200" baseline="0"/>
            </a:lvl8pPr>
            <a:lvl9pPr>
              <a:lnSpc>
                <a:spcPct val="94000"/>
              </a:lnSpc>
              <a:spcBef>
                <a:spcPts val="900"/>
              </a:spcBef>
              <a:defRPr sz="1200"/>
            </a:lvl9pPr>
          </a:lstStyle>
          <a:p>
            <a:pPr lvl="0"/>
            <a:r>
              <a:rPr lang="de-CH" dirty="0"/>
              <a:t>Edit Master </a:t>
            </a:r>
            <a:r>
              <a:rPr lang="de-CH" dirty="0" err="1"/>
              <a:t>text</a:t>
            </a:r>
            <a:r>
              <a:rPr lang="de-CH" dirty="0"/>
              <a:t> </a:t>
            </a:r>
            <a:r>
              <a:rPr lang="de-CH" dirty="0" err="1"/>
              <a:t>styles</a:t>
            </a:r>
            <a:endParaRPr lang="de-CH" dirty="0"/>
          </a:p>
          <a:p>
            <a:pPr lvl="1"/>
            <a:r>
              <a:rPr lang="de-CH" dirty="0"/>
              <a:t>Second </a:t>
            </a:r>
            <a:r>
              <a:rPr lang="de-CH" dirty="0" err="1"/>
              <a:t>level</a:t>
            </a:r>
            <a:endParaRPr lang="de-CH" dirty="0"/>
          </a:p>
          <a:p>
            <a:pPr lvl="2"/>
            <a:r>
              <a:rPr lang="de-CH" dirty="0"/>
              <a:t>Third </a:t>
            </a:r>
            <a:r>
              <a:rPr lang="de-CH" dirty="0" err="1"/>
              <a:t>level</a:t>
            </a:r>
            <a:endParaRPr lang="de-CH" dirty="0"/>
          </a:p>
          <a:p>
            <a:pPr lvl="3"/>
            <a:r>
              <a:rPr lang="de-CH" dirty="0" err="1"/>
              <a:t>Fourth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4"/>
            <a:r>
              <a:rPr lang="de-CH" dirty="0" err="1"/>
              <a:t>Fifth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5"/>
            <a:r>
              <a:rPr lang="de-CH" dirty="0" err="1"/>
              <a:t>Sixth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6"/>
            <a:r>
              <a:rPr lang="de-CH" dirty="0" err="1"/>
              <a:t>Seventh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7"/>
            <a:r>
              <a:rPr lang="de-CH" dirty="0" err="1"/>
              <a:t>Eight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8"/>
            <a:r>
              <a:rPr lang="de-CH" dirty="0" err="1"/>
              <a:t>Ninth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4"/>
            <a:endParaRPr lang="de-CH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40" hasCustomPrompt="1"/>
          </p:nvPr>
        </p:nvSpPr>
        <p:spPr>
          <a:xfrm>
            <a:off x="8178649" y="1577340"/>
            <a:ext cx="3528000" cy="4588510"/>
          </a:xfrm>
        </p:spPr>
        <p:txBody>
          <a:bodyPr/>
          <a:lstStyle>
            <a:lvl1pPr marL="216000" indent="-216000">
              <a:lnSpc>
                <a:spcPct val="94000"/>
              </a:lnSpc>
              <a:spcBef>
                <a:spcPts val="900"/>
              </a:spcBef>
              <a:defRPr sz="1600"/>
            </a:lvl1pPr>
            <a:lvl2pPr marL="432000" indent="-216000">
              <a:lnSpc>
                <a:spcPct val="94000"/>
              </a:lnSpc>
              <a:spcBef>
                <a:spcPts val="900"/>
              </a:spcBef>
              <a:defRPr sz="1400"/>
            </a:lvl2pPr>
            <a:lvl3pPr marL="648000" indent="-216000">
              <a:lnSpc>
                <a:spcPct val="94000"/>
              </a:lnSpc>
              <a:spcBef>
                <a:spcPts val="900"/>
              </a:spcBef>
              <a:defRPr sz="1200"/>
            </a:lvl3pPr>
            <a:lvl4pPr marL="648000" indent="-216000">
              <a:lnSpc>
                <a:spcPct val="94000"/>
              </a:lnSpc>
              <a:spcBef>
                <a:spcPts val="900"/>
              </a:spcBef>
              <a:defRPr sz="1200"/>
            </a:lvl4pPr>
            <a:lvl5pPr marL="648000" indent="-216000">
              <a:lnSpc>
                <a:spcPct val="94000"/>
              </a:lnSpc>
              <a:spcBef>
                <a:spcPts val="900"/>
              </a:spcBef>
              <a:defRPr sz="1200"/>
            </a:lvl5pPr>
            <a:lvl6pPr>
              <a:lnSpc>
                <a:spcPct val="94000"/>
              </a:lnSpc>
              <a:spcBef>
                <a:spcPts val="900"/>
              </a:spcBef>
              <a:defRPr sz="1200"/>
            </a:lvl6pPr>
            <a:lvl7pPr>
              <a:lnSpc>
                <a:spcPct val="94000"/>
              </a:lnSpc>
              <a:spcBef>
                <a:spcPts val="900"/>
              </a:spcBef>
              <a:defRPr sz="1200"/>
            </a:lvl7pPr>
            <a:lvl8pPr>
              <a:lnSpc>
                <a:spcPct val="94000"/>
              </a:lnSpc>
              <a:spcBef>
                <a:spcPts val="900"/>
              </a:spcBef>
              <a:defRPr sz="1200" baseline="0"/>
            </a:lvl8pPr>
            <a:lvl9pPr>
              <a:lnSpc>
                <a:spcPct val="94000"/>
              </a:lnSpc>
              <a:spcBef>
                <a:spcPts val="900"/>
              </a:spcBef>
              <a:defRPr sz="1200"/>
            </a:lvl9pPr>
          </a:lstStyle>
          <a:p>
            <a:pPr lvl="0"/>
            <a:r>
              <a:rPr lang="de-CH" dirty="0"/>
              <a:t>Edit Master </a:t>
            </a:r>
            <a:r>
              <a:rPr lang="de-CH" dirty="0" err="1"/>
              <a:t>text</a:t>
            </a:r>
            <a:r>
              <a:rPr lang="de-CH" dirty="0"/>
              <a:t> </a:t>
            </a:r>
            <a:r>
              <a:rPr lang="de-CH" dirty="0" err="1"/>
              <a:t>styles</a:t>
            </a:r>
            <a:endParaRPr lang="de-CH" dirty="0"/>
          </a:p>
          <a:p>
            <a:pPr lvl="1"/>
            <a:r>
              <a:rPr lang="de-CH" dirty="0"/>
              <a:t>Second </a:t>
            </a:r>
            <a:r>
              <a:rPr lang="de-CH" dirty="0" err="1"/>
              <a:t>level</a:t>
            </a:r>
            <a:endParaRPr lang="de-CH" dirty="0"/>
          </a:p>
          <a:p>
            <a:pPr lvl="2"/>
            <a:r>
              <a:rPr lang="de-CH" dirty="0"/>
              <a:t>Third </a:t>
            </a:r>
            <a:r>
              <a:rPr lang="de-CH" dirty="0" err="1"/>
              <a:t>level</a:t>
            </a:r>
            <a:endParaRPr lang="de-CH" dirty="0"/>
          </a:p>
          <a:p>
            <a:pPr lvl="3"/>
            <a:r>
              <a:rPr lang="de-CH" dirty="0" err="1"/>
              <a:t>Fourth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4"/>
            <a:r>
              <a:rPr lang="de-CH" dirty="0" err="1"/>
              <a:t>Fifth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5"/>
            <a:r>
              <a:rPr lang="de-CH" dirty="0" err="1"/>
              <a:t>Sixth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6"/>
            <a:r>
              <a:rPr lang="de-CH" dirty="0" err="1"/>
              <a:t>Seventh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7"/>
            <a:r>
              <a:rPr lang="de-CH" dirty="0" err="1"/>
              <a:t>Eight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8"/>
            <a:r>
              <a:rPr lang="de-CH" dirty="0" err="1"/>
              <a:t>Ninth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4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4382297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tire Image" preserve="1" userDrawn="1">
  <p:cSld name="Enti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bIns="108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3039993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79423" y="1576387"/>
            <a:ext cx="11233151" cy="4588510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CH" dirty="0"/>
              <a:t>20. Mai 2016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ADE4957-9BD2-48D3-913F-AC5A087000E7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7135513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Legend" preserve="1" userDrawn="1">
  <p:cSld name="Image and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79425" y="1577340"/>
            <a:ext cx="11233149" cy="4320000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5981185"/>
            <a:ext cx="11233149" cy="184666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Arial" panose="020B0604020202020204" pitchFamily="34" charset="0"/>
              </a:defRPr>
            </a:lvl1pPr>
          </a:lstStyle>
          <a:p>
            <a:pPr lvl="0"/>
            <a:r>
              <a:rPr lang="de-CH" dirty="0"/>
              <a:t>Legende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CH" dirty="0"/>
              <a:t>20. Mai 2016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17CD05C-4867-4217-BB71-00D3E9D67A51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6893875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s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79425" y="1577339"/>
            <a:ext cx="5472000" cy="4588510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240577" y="1577339"/>
            <a:ext cx="5472000" cy="4588510"/>
          </a:xfrm>
        </p:spPr>
        <p:txBody>
          <a:bodyPr bIns="900000" anchor="ctr"/>
          <a:lstStyle>
            <a:lvl1pPr marL="0" indent="0" algn="ctr">
              <a:buNone/>
              <a:defRPr sz="2000"/>
            </a:lvl1pPr>
          </a:lstStyle>
          <a:p>
            <a:r>
              <a:rPr lang="de-CH"/>
              <a:t>Bild durch Klicken auf Symbol hinzufügen</a:t>
            </a:r>
            <a:endParaRPr lang="de-CH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CH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CH" dirty="0"/>
              <a:t>20. Mai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911C61B-1B8C-4739-82DE-D0ABEC0BA151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7435236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479423" y="1576388"/>
            <a:ext cx="11233151" cy="45885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dirty="0"/>
              <a:t>First </a:t>
            </a:r>
            <a:r>
              <a:rPr lang="de-CH" dirty="0" err="1"/>
              <a:t>level</a:t>
            </a:r>
            <a:endParaRPr lang="de-CH" dirty="0"/>
          </a:p>
          <a:p>
            <a:pPr lvl="1"/>
            <a:r>
              <a:rPr lang="de-CH" dirty="0"/>
              <a:t>Second </a:t>
            </a:r>
            <a:r>
              <a:rPr lang="de-CH" dirty="0" err="1"/>
              <a:t>level</a:t>
            </a:r>
            <a:endParaRPr lang="de-CH" dirty="0"/>
          </a:p>
          <a:p>
            <a:pPr lvl="2"/>
            <a:r>
              <a:rPr lang="de-CH" dirty="0"/>
              <a:t>Third </a:t>
            </a:r>
            <a:r>
              <a:rPr lang="de-CH" dirty="0" err="1"/>
              <a:t>level</a:t>
            </a:r>
            <a:endParaRPr lang="de-CH" dirty="0"/>
          </a:p>
          <a:p>
            <a:pPr lvl="3"/>
            <a:r>
              <a:rPr lang="de-CH" dirty="0" err="1"/>
              <a:t>Fourth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4"/>
            <a:r>
              <a:rPr lang="de-CH" dirty="0" err="1"/>
              <a:t>Fifth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5"/>
            <a:r>
              <a:rPr lang="de-CH" dirty="0" err="1"/>
              <a:t>Sixth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6"/>
            <a:r>
              <a:rPr lang="de-CH" dirty="0" err="1"/>
              <a:t>Seventh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7"/>
            <a:r>
              <a:rPr lang="de-CH" dirty="0" err="1"/>
              <a:t>Eighth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8"/>
            <a:r>
              <a:rPr lang="de-CH" dirty="0" err="1"/>
              <a:t>Ninth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479425" y="410067"/>
            <a:ext cx="11233150" cy="4431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de-CH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112400" y="6489188"/>
            <a:ext cx="8579209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de-CH" dirty="0"/>
              <a:t>20. Mai 2016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10810241" y="6489188"/>
            <a:ext cx="902333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E5FFAB8B-61A0-4540-B57D-56FC7F28467C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79423" y="6489188"/>
            <a:ext cx="589771" cy="1384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AM Suisse | </a:t>
            </a:r>
          </a:p>
          <a:p>
            <a:endParaRPr lang="de-CH" sz="9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9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5" r:id="rId3"/>
    <p:sldLayoutId id="2147483664" r:id="rId4"/>
    <p:sldLayoutId id="2147483684" r:id="rId5"/>
    <p:sldLayoutId id="2147483667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7000"/>
        </a:lnSpc>
        <a:spcBef>
          <a:spcPts val="1400"/>
        </a:spcBef>
        <a:spcAft>
          <a:spcPts val="0"/>
        </a:spcAft>
        <a:buFont typeface="Wingdings" panose="05000000000000000000" pitchFamily="2" charset="2"/>
        <a:buChar char="§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7000"/>
        </a:lnSpc>
        <a:spcBef>
          <a:spcPts val="1400"/>
        </a:spcBef>
        <a:buFont typeface="Wingdings" panose="05000000000000000000" pitchFamily="2" charset="2"/>
        <a:buChar char="§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7000"/>
        </a:lnSpc>
        <a:spcBef>
          <a:spcPts val="1400"/>
        </a:spcBef>
        <a:buFont typeface="Wingdings" panose="05000000000000000000" pitchFamily="2" charset="2"/>
        <a:buChar char="§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97000"/>
        </a:lnSpc>
        <a:spcBef>
          <a:spcPts val="14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648000" indent="-216000" algn="l" defTabSz="914400" rtl="0" eaLnBrk="1" latinLnBrk="0" hangingPunct="1">
        <a:lnSpc>
          <a:spcPct val="97000"/>
        </a:lnSpc>
        <a:spcBef>
          <a:spcPts val="14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648000" indent="-216000" algn="l" defTabSz="914400" rtl="0" eaLnBrk="1" latinLnBrk="0" hangingPunct="1">
        <a:lnSpc>
          <a:spcPct val="97000"/>
        </a:lnSpc>
        <a:spcBef>
          <a:spcPts val="1400"/>
        </a:spcBef>
        <a:buFont typeface="Wingdings" panose="05000000000000000000" pitchFamily="2" charset="2"/>
        <a:buChar char="§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648000" indent="-216000" algn="l" defTabSz="914400" rtl="0" eaLnBrk="1" latinLnBrk="0" hangingPunct="1">
        <a:lnSpc>
          <a:spcPct val="97000"/>
        </a:lnSpc>
        <a:spcBef>
          <a:spcPts val="1400"/>
        </a:spcBef>
        <a:buFont typeface="Wingdings" panose="05000000000000000000" pitchFamily="2" charset="2"/>
        <a:buChar char="§"/>
        <a:defRPr sz="1800" b="0" kern="1000" spc="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648000" indent="-216000" algn="l" defTabSz="914400" rtl="0" eaLnBrk="1" latinLnBrk="0" hangingPunct="1">
        <a:lnSpc>
          <a:spcPct val="97000"/>
        </a:lnSpc>
        <a:spcBef>
          <a:spcPts val="1400"/>
        </a:spcBef>
        <a:buFont typeface="Wingdings" panose="05000000000000000000" pitchFamily="2" charset="2"/>
        <a:buChar char="§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648000" indent="-216000" algn="l" defTabSz="914400" rtl="0" eaLnBrk="1" latinLnBrk="0" hangingPunct="1">
        <a:lnSpc>
          <a:spcPct val="97000"/>
        </a:lnSpc>
        <a:spcBef>
          <a:spcPts val="1400"/>
        </a:spcBef>
        <a:buFont typeface="Wingdings" panose="05000000000000000000" pitchFamily="2" charset="2"/>
        <a:buChar char="§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93" userDrawn="1">
          <p15:clr>
            <a:srgbClr val="F26B43"/>
          </p15:clr>
        </p15:guide>
        <p15:guide id="2" pos="302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482" userDrawn="1">
          <p15:clr>
            <a:srgbClr val="F26B43"/>
          </p15:clr>
        </p15:guide>
        <p15:guide id="5" orient="horz" pos="38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hyperlink" Target="https://www.go4mechanic.ch/berufswettbewerb-2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hyperlink" Target="https://www.yousty.ch/de-CH/lehrstellen" TargetMode="External"/><Relationship Id="rId7" Type="http://schemas.openxmlformats.org/officeDocument/2006/relationships/hyperlink" Target="https://www.berufsberatung.ch/dyn/show/2930?lang=de" TargetMode="External"/><Relationship Id="rId2" Type="http://schemas.openxmlformats.org/officeDocument/2006/relationships/hyperlink" Target="https://www.go4mechanic.ch/lehrstelle-finde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hyperlink" Target="https://www.agrotecsuisse.ch/fileadmin/Suisse/AM_Suisse/Medien/web/pdf/agrotecsuisse/bildung/weiterbildung/berufspruefung/flyer_berufliche_weiterbildung_df.pdf" TargetMode="External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868A9-86A3-4C0D-B344-0666A8E028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2"/>
                </a:solidFill>
              </a:rPr>
              <a:t>Berufe mit nie-Langeweile-Garantie</a:t>
            </a:r>
            <a:br>
              <a:rPr lang="de-CH" dirty="0"/>
            </a:br>
            <a:r>
              <a:rPr lang="de-CH" altLang="de-DE" b="1" dirty="0"/>
              <a:t>Landmaschinen-, Baumaschinen- und Motorgerätemechaniker/-innen EFZ</a:t>
            </a:r>
            <a:endParaRPr lang="de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D7A7B9-4D40-426C-87EA-398C37D4E8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49434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9C0E46-F117-4679-9FA4-AEE153776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Unsere Ausbildung ist Weltklasse!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10C7560-BF2F-366E-F7F7-C56EFF0E7DA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1981" y="1576387"/>
            <a:ext cx="11233151" cy="4588510"/>
          </a:xfrm>
        </p:spPr>
        <p:txBody>
          <a:bodyPr/>
          <a:lstStyle/>
          <a:p>
            <a:pPr marL="0" indent="0">
              <a:buNone/>
            </a:pPr>
            <a:r>
              <a:rPr lang="de-CH" dirty="0"/>
              <a:t>Jedes Jahr nehmen unsere Berufsleute an den internationalen </a:t>
            </a:r>
            <a:r>
              <a:rPr lang="de-CH"/>
              <a:t>Berufswettbewerben teil und </a:t>
            </a:r>
            <a:r>
              <a:rPr lang="de-CH" dirty="0"/>
              <a:t>erzielen Top-Resultate!</a:t>
            </a:r>
          </a:p>
        </p:txBody>
      </p:sp>
      <p:pic>
        <p:nvPicPr>
          <p:cNvPr id="3074" name="Picture 2" descr="AM Suisse - SwissSkills Championships 2023">
            <a:hlinkClick r:id="rId2"/>
            <a:extLst>
              <a:ext uri="{FF2B5EF4-FFF2-40B4-BE49-F238E27FC236}">
                <a16:creationId xmlns:a16="http://schemas.microsoft.com/office/drawing/2014/main" id="{8270799C-5373-5A43-367B-58F61C875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513" y="999554"/>
            <a:ext cx="1309687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orldskills Lyon 2024">
            <a:extLst>
              <a:ext uri="{FF2B5EF4-FFF2-40B4-BE49-F238E27FC236}">
                <a16:creationId xmlns:a16="http://schemas.microsoft.com/office/drawing/2014/main" id="{0B317C28-8F58-957C-02CF-F630D2DDC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32464"/>
            <a:ext cx="4880745" cy="324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 descr="Ein Bild, das Text, Grafiken, Grafikdesign, Schrift enthält.&#10;&#10;Automatisch generierte Beschreibung">
            <a:extLst>
              <a:ext uri="{FF2B5EF4-FFF2-40B4-BE49-F238E27FC236}">
                <a16:creationId xmlns:a16="http://schemas.microsoft.com/office/drawing/2014/main" id="{5775421E-B14A-1F2A-6E2A-F578C60AFF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829" y="4594972"/>
            <a:ext cx="2097474" cy="1385807"/>
          </a:xfrm>
          <a:prstGeom prst="rect">
            <a:avLst/>
          </a:prstGeom>
        </p:spPr>
      </p:pic>
      <p:pic>
        <p:nvPicPr>
          <p:cNvPr id="4" name="Grafik 3" descr="Ein Bild, das Kleidung, Person, Menschliches Gesicht, Lächeln enthält.&#10;&#10;KI-generierte Inhalte können fehlerhaft sein.">
            <a:extLst>
              <a:ext uri="{FF2B5EF4-FFF2-40B4-BE49-F238E27FC236}">
                <a16:creationId xmlns:a16="http://schemas.microsoft.com/office/drawing/2014/main" id="{E3DDBEDA-185D-C4D5-C427-283E3DCCA4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81" y="2713822"/>
            <a:ext cx="4880745" cy="3255447"/>
          </a:xfrm>
          <a:prstGeom prst="rect">
            <a:avLst/>
          </a:prstGeom>
        </p:spPr>
      </p:pic>
      <p:pic>
        <p:nvPicPr>
          <p:cNvPr id="14" name="Grafik 13" descr="Ein Bild, das Text, Schrift, Grafiken, Logo enthält.&#10;&#10;KI-generierte Inhalte können fehlerhaft sein.">
            <a:extLst>
              <a:ext uri="{FF2B5EF4-FFF2-40B4-BE49-F238E27FC236}">
                <a16:creationId xmlns:a16="http://schemas.microsoft.com/office/drawing/2014/main" id="{480C8C39-8769-A862-E724-70E520CB52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590" y="4660217"/>
            <a:ext cx="1597223" cy="119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07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4D163-C4EC-4BFF-82DE-7FB295D69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Voraussetzungen für die Lehre</a:t>
            </a:r>
            <a:br>
              <a:rPr lang="de-CH" dirty="0"/>
            </a:br>
            <a:r>
              <a:rPr lang="de-CH" dirty="0">
                <a:solidFill>
                  <a:schemeClr val="tx2"/>
                </a:solidFill>
              </a:rPr>
              <a:t>Mach den Check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AB2F7D-531D-470F-B98F-195DC4CFE64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1980" y="1944052"/>
            <a:ext cx="11590019" cy="4221798"/>
          </a:xfrm>
        </p:spPr>
        <p:txBody>
          <a:bodyPr/>
          <a:lstStyle/>
          <a:p>
            <a:pPr marL="0" indent="0" algn="l">
              <a:buNone/>
            </a:pPr>
            <a:r>
              <a:rPr lang="de-CH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Ich interessiere mich für Technik und die Arbeit mit Maschinen reizt mich.</a:t>
            </a:r>
          </a:p>
          <a:p>
            <a:pPr marL="0" indent="0" algn="l">
              <a:buNone/>
            </a:pPr>
            <a:r>
              <a:rPr lang="de-CH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Ich arbeite gerne selbstständig, bin aber auch ein Teamplayer.</a:t>
            </a:r>
          </a:p>
          <a:p>
            <a:pPr marL="0" indent="0" algn="l">
              <a:buNone/>
            </a:pPr>
            <a:r>
              <a:rPr lang="de-CH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Ich habe kein Problem mit körperlicher Anstrengung und bin fit.</a:t>
            </a:r>
          </a:p>
          <a:p>
            <a:pPr marL="0" indent="0" algn="l">
              <a:buNone/>
            </a:pPr>
            <a:r>
              <a:rPr lang="de-CH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Ich mag die Arbeit in der Werkstatt, aber auch draussen bei Sonne, Wind und Wetter.</a:t>
            </a:r>
          </a:p>
          <a:p>
            <a:pPr marL="0" indent="0">
              <a:buNone/>
            </a:pPr>
            <a:r>
              <a:rPr lang="de-CH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Ich bin stark in Mathe und habe ein gutes Vorstellungsvermögen.</a:t>
            </a:r>
          </a:p>
          <a:p>
            <a:pPr marL="0" indent="0" algn="l">
              <a:buNone/>
            </a:pPr>
            <a:r>
              <a:rPr lang="de-CH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Ich habe Freude am Kontakt mit Kunden.</a:t>
            </a:r>
          </a:p>
          <a:p>
            <a:pPr marL="0" indent="0" algn="l">
              <a:buNone/>
            </a:pPr>
            <a:r>
              <a:rPr lang="de-CH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Ich </a:t>
            </a:r>
            <a:r>
              <a:rPr lang="de-CH" dirty="0">
                <a:solidFill>
                  <a:srgbClr val="000000"/>
                </a:solidFill>
                <a:cs typeface="Arial" panose="020B0604020202020204" pitchFamily="34" charset="0"/>
              </a:rPr>
              <a:t>bin</a:t>
            </a:r>
            <a:r>
              <a:rPr lang="de-CH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 exakt, zuverlässig und löse gerne Probleme.</a:t>
            </a:r>
            <a:endParaRPr lang="de-CH" sz="3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2ED498F-4890-49C6-8358-2F4E232EDE0B}"/>
              </a:ext>
            </a:extLst>
          </p:cNvPr>
          <p:cNvSpPr/>
          <p:nvPr/>
        </p:nvSpPr>
        <p:spPr>
          <a:xfrm>
            <a:off x="174625" y="2521458"/>
            <a:ext cx="312420" cy="312420"/>
          </a:xfrm>
          <a:prstGeom prst="rect">
            <a:avLst/>
          </a:prstGeom>
          <a:solidFill>
            <a:srgbClr val="C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0E50FC3-BB61-4463-90E8-A78B43EDF238}"/>
              </a:ext>
            </a:extLst>
          </p:cNvPr>
          <p:cNvSpPr/>
          <p:nvPr/>
        </p:nvSpPr>
        <p:spPr>
          <a:xfrm>
            <a:off x="174625" y="3060764"/>
            <a:ext cx="312420" cy="312420"/>
          </a:xfrm>
          <a:prstGeom prst="rect">
            <a:avLst/>
          </a:prstGeom>
          <a:solidFill>
            <a:srgbClr val="C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2C64C6D-383C-41BD-AD5D-018D617EA6B2}"/>
              </a:ext>
            </a:extLst>
          </p:cNvPr>
          <p:cNvSpPr/>
          <p:nvPr/>
        </p:nvSpPr>
        <p:spPr>
          <a:xfrm>
            <a:off x="174625" y="3600070"/>
            <a:ext cx="312420" cy="312420"/>
          </a:xfrm>
          <a:prstGeom prst="rect">
            <a:avLst/>
          </a:prstGeom>
          <a:solidFill>
            <a:srgbClr val="C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F4C066B-EEC1-484A-BAFC-1889392BCFF5}"/>
              </a:ext>
            </a:extLst>
          </p:cNvPr>
          <p:cNvSpPr/>
          <p:nvPr/>
        </p:nvSpPr>
        <p:spPr>
          <a:xfrm>
            <a:off x="174625" y="4139376"/>
            <a:ext cx="312420" cy="312420"/>
          </a:xfrm>
          <a:prstGeom prst="rect">
            <a:avLst/>
          </a:prstGeom>
          <a:solidFill>
            <a:srgbClr val="C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FE1A6EA-73D1-47F2-B702-507BA446AA65}"/>
              </a:ext>
            </a:extLst>
          </p:cNvPr>
          <p:cNvSpPr/>
          <p:nvPr/>
        </p:nvSpPr>
        <p:spPr>
          <a:xfrm>
            <a:off x="174625" y="1982152"/>
            <a:ext cx="312420" cy="312420"/>
          </a:xfrm>
          <a:prstGeom prst="rect">
            <a:avLst/>
          </a:prstGeom>
          <a:solidFill>
            <a:srgbClr val="C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E6F247FC-9B98-415C-B2D0-90A3EA723041}"/>
              </a:ext>
            </a:extLst>
          </p:cNvPr>
          <p:cNvSpPr/>
          <p:nvPr/>
        </p:nvSpPr>
        <p:spPr>
          <a:xfrm>
            <a:off x="174625" y="4678680"/>
            <a:ext cx="312420" cy="312420"/>
          </a:xfrm>
          <a:prstGeom prst="rect">
            <a:avLst/>
          </a:prstGeom>
          <a:solidFill>
            <a:srgbClr val="C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200D3F6-0067-4B3C-A34C-EB1EB71E5C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385" y="1590018"/>
            <a:ext cx="621982" cy="62198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55AA355-C9A5-410D-8BCE-02235FAD03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9360" y="-104480"/>
            <a:ext cx="6325234" cy="6325234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FF4CC7D8-ACBA-4A2F-A8F0-51C16A790A18}"/>
              </a:ext>
            </a:extLst>
          </p:cNvPr>
          <p:cNvSpPr/>
          <p:nvPr/>
        </p:nvSpPr>
        <p:spPr>
          <a:xfrm>
            <a:off x="181891" y="5217984"/>
            <a:ext cx="312420" cy="312420"/>
          </a:xfrm>
          <a:prstGeom prst="rect">
            <a:avLst/>
          </a:prstGeom>
          <a:solidFill>
            <a:srgbClr val="C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61708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A622F2ED-4FCC-430D-9223-45B69A19DBAF}"/>
              </a:ext>
            </a:extLst>
          </p:cNvPr>
          <p:cNvSpPr/>
          <p:nvPr/>
        </p:nvSpPr>
        <p:spPr>
          <a:xfrm>
            <a:off x="479426" y="1458897"/>
            <a:ext cx="11233149" cy="678180"/>
          </a:xfrm>
          <a:prstGeom prst="rect">
            <a:avLst/>
          </a:prstGeom>
          <a:solidFill>
            <a:srgbClr val="8DC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3B70BEE-B2E5-44F7-83AC-013D11EB91C0}"/>
              </a:ext>
            </a:extLst>
          </p:cNvPr>
          <p:cNvSpPr/>
          <p:nvPr/>
        </p:nvSpPr>
        <p:spPr>
          <a:xfrm>
            <a:off x="479425" y="4164996"/>
            <a:ext cx="11233150" cy="2000854"/>
          </a:xfrm>
          <a:prstGeom prst="rect">
            <a:avLst/>
          </a:prstGeom>
          <a:solidFill>
            <a:srgbClr val="C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84D163-C4EC-4BFF-82DE-7FB295D69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10066"/>
            <a:ext cx="11233150" cy="933577"/>
          </a:xfrm>
        </p:spPr>
        <p:txBody>
          <a:bodyPr/>
          <a:lstStyle/>
          <a:p>
            <a:r>
              <a:rPr lang="de-CH" dirty="0">
                <a:solidFill>
                  <a:schemeClr val="tx2"/>
                </a:solidFill>
              </a:rPr>
              <a:t>Interessiert?</a:t>
            </a:r>
            <a:br>
              <a:rPr lang="de-CH" dirty="0"/>
            </a:br>
            <a:r>
              <a:rPr lang="de-CH" dirty="0"/>
              <a:t>Hier findest du Schnupperlehren und </a:t>
            </a:r>
            <a:r>
              <a:rPr lang="de-CH"/>
              <a:t>offene Lehrstellen!</a:t>
            </a:r>
            <a:endParaRPr lang="de-CH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AB2F7D-531D-470F-B98F-195DC4CFE64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572828" y="1608766"/>
            <a:ext cx="7681595" cy="443198"/>
          </a:xfrm>
        </p:spPr>
        <p:txBody>
          <a:bodyPr/>
          <a:lstStyle/>
          <a:p>
            <a:pPr marL="0" indent="0">
              <a:buNone/>
            </a:pPr>
            <a:r>
              <a:rPr lang="de-CH" dirty="0"/>
              <a:t>Du findest alle Informationen auf </a:t>
            </a:r>
            <a:r>
              <a:rPr lang="de-CH" b="1" dirty="0">
                <a:hlinkClick r:id="rId2"/>
              </a:rPr>
              <a:t>www.go4mechanic.ch</a:t>
            </a:r>
            <a:endParaRPr lang="de-CH" b="1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417DADF-236A-4EE6-9AC1-39A99CA3F2EC}"/>
              </a:ext>
            </a:extLst>
          </p:cNvPr>
          <p:cNvSpPr txBox="1"/>
          <p:nvPr/>
        </p:nvSpPr>
        <p:spPr>
          <a:xfrm>
            <a:off x="3572828" y="4879902"/>
            <a:ext cx="762825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2400" dirty="0"/>
              <a:t>Oder Suche einfach bei Google nach deinem Wunschberuf. </a:t>
            </a:r>
            <a:r>
              <a:rPr lang="de-DE" sz="2400" dirty="0"/>
              <a:t>😉</a:t>
            </a:r>
            <a:endParaRPr lang="de-CH" sz="240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E569E303-E923-4F62-B415-8A11EF861533}"/>
              </a:ext>
            </a:extLst>
          </p:cNvPr>
          <p:cNvSpPr/>
          <p:nvPr/>
        </p:nvSpPr>
        <p:spPr>
          <a:xfrm>
            <a:off x="479424" y="2360930"/>
            <a:ext cx="11233149" cy="6781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5E470F4-A03C-4060-9955-29B47B359DBA}"/>
              </a:ext>
            </a:extLst>
          </p:cNvPr>
          <p:cNvSpPr txBox="1"/>
          <p:nvPr/>
        </p:nvSpPr>
        <p:spPr>
          <a:xfrm>
            <a:off x="3572828" y="2487065"/>
            <a:ext cx="434821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2400" dirty="0"/>
              <a:t>Du findest uns auch auf </a:t>
            </a:r>
            <a:r>
              <a:rPr lang="de-CH" sz="2400" b="1" dirty="0">
                <a:hlinkClick r:id="rId3"/>
              </a:rPr>
              <a:t>Yousty</a:t>
            </a:r>
            <a:endParaRPr lang="de-CH" sz="24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DD5BAB2-C2A4-4A10-9CD3-B5365CDAF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3" y="2403681"/>
            <a:ext cx="1726881" cy="60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7C62093-1727-41BD-B65E-7AF333879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03" y="1574149"/>
            <a:ext cx="29241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6249D804-7A03-A663-FABC-83F9BEEDA59C}"/>
              </a:ext>
            </a:extLst>
          </p:cNvPr>
          <p:cNvSpPr/>
          <p:nvPr/>
        </p:nvSpPr>
        <p:spPr>
          <a:xfrm>
            <a:off x="479423" y="3262963"/>
            <a:ext cx="11233149" cy="6781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E0DFF60-76C6-41E3-9427-6EFACF5801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653" y="3340631"/>
            <a:ext cx="1323838" cy="53529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EBDF653-C0FA-F3BC-B78B-7C46E04217B2}"/>
              </a:ext>
            </a:extLst>
          </p:cNvPr>
          <p:cNvSpPr txBox="1"/>
          <p:nvPr/>
        </p:nvSpPr>
        <p:spPr>
          <a:xfrm>
            <a:off x="3572828" y="3427420"/>
            <a:ext cx="820769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2400" dirty="0"/>
              <a:t>Du findest offene Stellen im Lehrstellennachweis </a:t>
            </a:r>
            <a:r>
              <a:rPr lang="de-CH" sz="2400" dirty="0">
                <a:hlinkClick r:id="rId7"/>
              </a:rPr>
              <a:t>LENA</a:t>
            </a:r>
            <a:endParaRPr lang="de-CH" sz="2400" b="1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CD03459-46BE-8F4D-7852-558981CB8B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969" y="4297853"/>
            <a:ext cx="1870574" cy="175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20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DAFDB549-1689-472D-BBF9-F7F74E1B9AF3}"/>
              </a:ext>
            </a:extLst>
          </p:cNvPr>
          <p:cNvSpPr/>
          <p:nvPr/>
        </p:nvSpPr>
        <p:spPr>
          <a:xfrm>
            <a:off x="1434961" y="2268051"/>
            <a:ext cx="2016003" cy="1814402"/>
          </a:xfrm>
          <a:custGeom>
            <a:avLst/>
            <a:gdLst>
              <a:gd name="connsiteX0" fmla="*/ 1370882 w 2016003"/>
              <a:gd name="connsiteY0" fmla="*/ 282240 h 1814402"/>
              <a:gd name="connsiteX1" fmla="*/ 2016003 w 2016003"/>
              <a:gd name="connsiteY1" fmla="*/ 282240 h 1814402"/>
              <a:gd name="connsiteX2" fmla="*/ 2016003 w 2016003"/>
              <a:gd name="connsiteY2" fmla="*/ 161280 h 1814402"/>
              <a:gd name="connsiteX3" fmla="*/ 1854723 w 2016003"/>
              <a:gd name="connsiteY3" fmla="*/ 0 h 1814402"/>
              <a:gd name="connsiteX4" fmla="*/ 161280 w 2016003"/>
              <a:gd name="connsiteY4" fmla="*/ 0 h 1814402"/>
              <a:gd name="connsiteX5" fmla="*/ 0 w 2016003"/>
              <a:gd name="connsiteY5" fmla="*/ 161280 h 1814402"/>
              <a:gd name="connsiteX6" fmla="*/ 0 w 2016003"/>
              <a:gd name="connsiteY6" fmla="*/ 1249922 h 1814402"/>
              <a:gd name="connsiteX7" fmla="*/ 161280 w 2016003"/>
              <a:gd name="connsiteY7" fmla="*/ 1411202 h 1814402"/>
              <a:gd name="connsiteX8" fmla="*/ 403201 w 2016003"/>
              <a:gd name="connsiteY8" fmla="*/ 1411202 h 1814402"/>
              <a:gd name="connsiteX9" fmla="*/ 403201 w 2016003"/>
              <a:gd name="connsiteY9" fmla="*/ 1814403 h 1814402"/>
              <a:gd name="connsiteX10" fmla="*/ 806401 w 2016003"/>
              <a:gd name="connsiteY10" fmla="*/ 1411202 h 1814402"/>
              <a:gd name="connsiteX11" fmla="*/ 1048322 w 2016003"/>
              <a:gd name="connsiteY11" fmla="*/ 1411202 h 1814402"/>
              <a:gd name="connsiteX12" fmla="*/ 1048322 w 2016003"/>
              <a:gd name="connsiteY12" fmla="*/ 604801 h 1814402"/>
              <a:gd name="connsiteX13" fmla="*/ 1370882 w 2016003"/>
              <a:gd name="connsiteY13" fmla="*/ 282240 h 181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16003" h="1814402">
                <a:moveTo>
                  <a:pt x="1370882" y="282240"/>
                </a:moveTo>
                <a:lnTo>
                  <a:pt x="2016003" y="282240"/>
                </a:lnTo>
                <a:lnTo>
                  <a:pt x="2016003" y="161280"/>
                </a:lnTo>
                <a:cubicBezTo>
                  <a:pt x="2016003" y="72576"/>
                  <a:pt x="1943427" y="0"/>
                  <a:pt x="1854723" y="0"/>
                </a:cubicBezTo>
                <a:lnTo>
                  <a:pt x="161280" y="0"/>
                </a:lnTo>
                <a:cubicBezTo>
                  <a:pt x="72576" y="0"/>
                  <a:pt x="0" y="72576"/>
                  <a:pt x="0" y="161280"/>
                </a:cubicBezTo>
                <a:lnTo>
                  <a:pt x="0" y="1249922"/>
                </a:lnTo>
                <a:cubicBezTo>
                  <a:pt x="0" y="1338626"/>
                  <a:pt x="72576" y="1411202"/>
                  <a:pt x="161280" y="1411202"/>
                </a:cubicBezTo>
                <a:lnTo>
                  <a:pt x="403201" y="1411202"/>
                </a:lnTo>
                <a:lnTo>
                  <a:pt x="403201" y="1814403"/>
                </a:lnTo>
                <a:lnTo>
                  <a:pt x="806401" y="1411202"/>
                </a:lnTo>
                <a:lnTo>
                  <a:pt x="1048322" y="1411202"/>
                </a:lnTo>
                <a:lnTo>
                  <a:pt x="1048322" y="604801"/>
                </a:lnTo>
                <a:cubicBezTo>
                  <a:pt x="1048322" y="427393"/>
                  <a:pt x="1193474" y="282240"/>
                  <a:pt x="1370882" y="28224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40283" cap="flat">
            <a:noFill/>
            <a:prstDash val="solid"/>
            <a:miter/>
          </a:ln>
        </p:spPr>
        <p:txBody>
          <a:bodyPr rtlCol="0" anchor="ctr"/>
          <a:lstStyle/>
          <a:p>
            <a:endParaRPr lang="de-CH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88C8B4B2-A907-4443-AE19-6F36157E4D7C}"/>
              </a:ext>
            </a:extLst>
          </p:cNvPr>
          <p:cNvSpPr/>
          <p:nvPr/>
        </p:nvSpPr>
        <p:spPr>
          <a:xfrm>
            <a:off x="2644563" y="2711571"/>
            <a:ext cx="2016003" cy="1814402"/>
          </a:xfrm>
          <a:custGeom>
            <a:avLst/>
            <a:gdLst>
              <a:gd name="connsiteX0" fmla="*/ 1854723 w 2016003"/>
              <a:gd name="connsiteY0" fmla="*/ 0 h 1814402"/>
              <a:gd name="connsiteX1" fmla="*/ 161280 w 2016003"/>
              <a:gd name="connsiteY1" fmla="*/ 0 h 1814402"/>
              <a:gd name="connsiteX2" fmla="*/ 0 w 2016003"/>
              <a:gd name="connsiteY2" fmla="*/ 161280 h 1814402"/>
              <a:gd name="connsiteX3" fmla="*/ 0 w 2016003"/>
              <a:gd name="connsiteY3" fmla="*/ 1249922 h 1814402"/>
              <a:gd name="connsiteX4" fmla="*/ 161280 w 2016003"/>
              <a:gd name="connsiteY4" fmla="*/ 1411202 h 1814402"/>
              <a:gd name="connsiteX5" fmla="*/ 1209602 w 2016003"/>
              <a:gd name="connsiteY5" fmla="*/ 1411202 h 1814402"/>
              <a:gd name="connsiteX6" fmla="*/ 1612803 w 2016003"/>
              <a:gd name="connsiteY6" fmla="*/ 1814403 h 1814402"/>
              <a:gd name="connsiteX7" fmla="*/ 1612803 w 2016003"/>
              <a:gd name="connsiteY7" fmla="*/ 1411202 h 1814402"/>
              <a:gd name="connsiteX8" fmla="*/ 1854723 w 2016003"/>
              <a:gd name="connsiteY8" fmla="*/ 1411202 h 1814402"/>
              <a:gd name="connsiteX9" fmla="*/ 2016003 w 2016003"/>
              <a:gd name="connsiteY9" fmla="*/ 1249922 h 1814402"/>
              <a:gd name="connsiteX10" fmla="*/ 2016003 w 2016003"/>
              <a:gd name="connsiteY10" fmla="*/ 161280 h 1814402"/>
              <a:gd name="connsiteX11" fmla="*/ 1854723 w 2016003"/>
              <a:gd name="connsiteY11" fmla="*/ 0 h 181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16003" h="1814402">
                <a:moveTo>
                  <a:pt x="1854723" y="0"/>
                </a:moveTo>
                <a:lnTo>
                  <a:pt x="161280" y="0"/>
                </a:lnTo>
                <a:cubicBezTo>
                  <a:pt x="72576" y="0"/>
                  <a:pt x="0" y="72576"/>
                  <a:pt x="0" y="161280"/>
                </a:cubicBezTo>
                <a:lnTo>
                  <a:pt x="0" y="1249922"/>
                </a:lnTo>
                <a:cubicBezTo>
                  <a:pt x="0" y="1338626"/>
                  <a:pt x="72576" y="1411202"/>
                  <a:pt x="161280" y="1411202"/>
                </a:cubicBezTo>
                <a:lnTo>
                  <a:pt x="1209602" y="1411202"/>
                </a:lnTo>
                <a:lnTo>
                  <a:pt x="1612803" y="1814403"/>
                </a:lnTo>
                <a:lnTo>
                  <a:pt x="1612803" y="1411202"/>
                </a:lnTo>
                <a:lnTo>
                  <a:pt x="1854723" y="1411202"/>
                </a:lnTo>
                <a:cubicBezTo>
                  <a:pt x="1943427" y="1411202"/>
                  <a:pt x="2016003" y="1338626"/>
                  <a:pt x="2016003" y="1249922"/>
                </a:cubicBezTo>
                <a:lnTo>
                  <a:pt x="2016003" y="161280"/>
                </a:lnTo>
                <a:cubicBezTo>
                  <a:pt x="2016003" y="72576"/>
                  <a:pt x="1943427" y="0"/>
                  <a:pt x="1854723" y="0"/>
                </a:cubicBezTo>
                <a:close/>
              </a:path>
            </a:pathLst>
          </a:custGeom>
          <a:solidFill>
            <a:schemeClr val="tx2"/>
          </a:solidFill>
          <a:ln w="40283" cap="flat">
            <a:noFill/>
            <a:prstDash val="solid"/>
            <a:miter/>
          </a:ln>
        </p:spPr>
        <p:txBody>
          <a:bodyPr rtlCol="0" anchor="ctr"/>
          <a:lstStyle/>
          <a:p>
            <a:endParaRPr lang="de-CH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B09B86-A19A-45FE-B201-B5BD194BF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075519-4C3A-42C6-87CC-C25F763FD085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690361" y="1234440"/>
            <a:ext cx="5022214" cy="4588510"/>
          </a:xfrm>
        </p:spPr>
        <p:txBody>
          <a:bodyPr/>
          <a:lstStyle/>
          <a:p>
            <a:pPr marL="0" indent="0">
              <a:buNone/>
            </a:pPr>
            <a:endParaRPr kumimoji="0" lang="de-CH" sz="3200" b="1" i="0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endParaRPr lang="de-CH" sz="3200" b="1" spc="-10" dirty="0">
              <a:solidFill>
                <a:srgbClr val="000000"/>
              </a:solidFill>
              <a:ea typeface="+mj-ea"/>
              <a:cs typeface="+mj-cs"/>
            </a:endParaRPr>
          </a:p>
          <a:p>
            <a:pPr marL="0" indent="0">
              <a:buNone/>
            </a:pPr>
            <a:endParaRPr kumimoji="0" lang="de-CH" sz="3200" b="1" i="0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kumimoji="0" lang="de-CH" sz="4800" b="1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Fragen?</a:t>
            </a:r>
            <a:endParaRPr lang="de-CH" sz="3200" dirty="0">
              <a:solidFill>
                <a:schemeClr val="tx2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EBC6C9-BC58-4DEF-AD81-D2293C7DB070}"/>
              </a:ext>
            </a:extLst>
          </p:cNvPr>
          <p:cNvSpPr txBox="1"/>
          <p:nvPr/>
        </p:nvSpPr>
        <p:spPr>
          <a:xfrm>
            <a:off x="3417724" y="2991654"/>
            <a:ext cx="469680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CH" sz="6000" b="1" dirty="0">
                <a:solidFill>
                  <a:schemeClr val="bg1"/>
                </a:solidFill>
              </a:rPr>
              <a:t>?</a:t>
            </a:r>
            <a:endParaRPr lang="de-CH" sz="3200" b="1" dirty="0">
              <a:solidFill>
                <a:schemeClr val="bg1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10FD51-1D4B-410A-852A-CE5BD0C44B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/>
              <a:t>Agrotec Suisse, im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905704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20EF36-D66C-4E80-AA4A-006D9A0A5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8427" y="1954848"/>
            <a:ext cx="10225087" cy="2388551"/>
          </a:xfrm>
        </p:spPr>
        <p:txBody>
          <a:bodyPr/>
          <a:lstStyle/>
          <a:p>
            <a:r>
              <a:rPr lang="de-CH" dirty="0">
                <a:solidFill>
                  <a:schemeClr val="tx2"/>
                </a:solidFill>
              </a:rPr>
              <a:t>Berufe mit Zukunft: </a:t>
            </a:r>
            <a:br>
              <a:rPr lang="de-CH" dirty="0"/>
            </a:br>
            <a:br>
              <a:rPr lang="de-CH" dirty="0"/>
            </a:br>
            <a:r>
              <a:rPr lang="de-CH" dirty="0"/>
              <a:t>Landmaschinenmechaniker/-in EFZ</a:t>
            </a:r>
            <a:br>
              <a:rPr lang="de-CH" dirty="0"/>
            </a:br>
            <a:r>
              <a:rPr lang="de-CH" dirty="0"/>
              <a:t>Baumaschinenmechaniker/-in EFZ</a:t>
            </a:r>
            <a:br>
              <a:rPr lang="de-CH" dirty="0"/>
            </a:br>
            <a:r>
              <a:rPr lang="de-CH" dirty="0"/>
              <a:t>Motorgerätemechaniker/-in EFZ</a:t>
            </a:r>
            <a:br>
              <a:rPr lang="de-CH" dirty="0"/>
            </a:br>
            <a:br>
              <a:rPr lang="de-CH" dirty="0"/>
            </a:br>
            <a:r>
              <a:rPr lang="de-CH" dirty="0">
                <a:solidFill>
                  <a:schemeClr val="tx2"/>
                </a:solidFill>
              </a:rPr>
              <a:t>Besten Dank für deine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4154336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4D163-C4EC-4BFF-82DE-7FB295D69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Drei verschiedene Berufe, die zusammen gehören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AB2F7D-531D-470F-B98F-195DC4CFE64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128455" y="4604334"/>
            <a:ext cx="7955126" cy="1369847"/>
          </a:xfrm>
        </p:spPr>
        <p:txBody>
          <a:bodyPr anchor="ctr"/>
          <a:lstStyle/>
          <a:p>
            <a:pPr marL="0" indent="0">
              <a:buNone/>
            </a:pPr>
            <a:r>
              <a:rPr lang="de-CH" b="1" dirty="0">
                <a:solidFill>
                  <a:schemeClr val="accent2"/>
                </a:solidFill>
              </a:rPr>
              <a:t>Motorgerätemechaniker/-innen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de-CH" dirty="0"/>
              <a:t>Sind die Allrounder für Rasenmäher, Kettensägen, Laubbläsern oder Fahrzeuge, die in den Werkhöfen der Gemeinden eingesetzt werden. 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9E227B0-4443-495B-AB58-2E0A4EEB519C}"/>
              </a:ext>
            </a:extLst>
          </p:cNvPr>
          <p:cNvSpPr txBox="1"/>
          <p:nvPr/>
        </p:nvSpPr>
        <p:spPr>
          <a:xfrm>
            <a:off x="4128455" y="1648759"/>
            <a:ext cx="7354650" cy="11131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7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srgbClr val="76B7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Landmaschinenmechaniker/-innen</a:t>
            </a:r>
          </a:p>
          <a:p>
            <a:pPr marL="0" marR="0" lvl="0" indent="0" algn="l" defTabSz="914400" rtl="0" eaLnBrk="1" fontAlgn="auto" latinLnBrk="0" hangingPunct="1">
              <a:lnSpc>
                <a:spcPct val="97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Arbeiten mit Traktoren, Mähdreschern, Anbaugeräten und allerlei landwirtschaftlichen Maschinen.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7659062-FD98-41E9-859C-9EA223388DAB}"/>
              </a:ext>
            </a:extLst>
          </p:cNvPr>
          <p:cNvSpPr txBox="1"/>
          <p:nvPr/>
        </p:nvSpPr>
        <p:spPr>
          <a:xfrm>
            <a:off x="4128455" y="3073800"/>
            <a:ext cx="7792058" cy="11131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7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srgbClr val="76B7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Baumaschinenmechaniker/-innen</a:t>
            </a:r>
          </a:p>
          <a:p>
            <a:pPr marL="0" marR="0" lvl="0" indent="0" algn="l" defTabSz="914400" rtl="0" eaLnBrk="1" fontAlgn="auto" latinLnBrk="0" hangingPunct="1">
              <a:lnSpc>
                <a:spcPct val="97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CH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Arbeiten mit Baggern, Radladern, Bulldozer, Walzen, oder Kranen. </a:t>
            </a:r>
          </a:p>
        </p:txBody>
      </p:sp>
      <p:pic>
        <p:nvPicPr>
          <p:cNvPr id="1026" name="Picture 2" descr="49.100+ Grafiken, lizenzfreie Vektorgrafiken und Clipart zu Traktor -  iStock | Landwirtschaft, Bauer, Bauernhof">
            <a:extLst>
              <a:ext uri="{FF2B5EF4-FFF2-40B4-BE49-F238E27FC236}">
                <a16:creationId xmlns:a16="http://schemas.microsoft.com/office/drawing/2014/main" id="{2AF9DA50-3CE4-F6A9-67D6-3C64E36D5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01" y="1072475"/>
            <a:ext cx="2850146" cy="175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gger | Premium Vektor">
            <a:extLst>
              <a:ext uri="{FF2B5EF4-FFF2-40B4-BE49-F238E27FC236}">
                <a16:creationId xmlns:a16="http://schemas.microsoft.com/office/drawing/2014/main" id="{9DCDA2D2-BA11-9564-6677-FAEDA5F14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785" y="2748469"/>
            <a:ext cx="1922777" cy="165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utomatic Lawnmower Mowing The Lawn Stock Illustration - Download Image Now  - Lawn Mower, Robot, Vector - iStock">
            <a:extLst>
              <a:ext uri="{FF2B5EF4-FFF2-40B4-BE49-F238E27FC236}">
                <a16:creationId xmlns:a16="http://schemas.microsoft.com/office/drawing/2014/main" id="{C177AE31-C749-3A78-1074-7931BC888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1" y="4574837"/>
            <a:ext cx="1922778" cy="144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4.800+ Grafiken, lizenzfreie Vektorgrafiken und Clipart zu Kettensäge -  iStock | Holzfäller, Axt, Rasenmäher">
            <a:extLst>
              <a:ext uri="{FF2B5EF4-FFF2-40B4-BE49-F238E27FC236}">
                <a16:creationId xmlns:a16="http://schemas.microsoft.com/office/drawing/2014/main" id="{FA8BD3CF-33D7-C30E-5300-482A3261A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621">
            <a:off x="2196274" y="4835161"/>
            <a:ext cx="1748575" cy="74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69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7D8AF6AD-A221-3B04-C446-D7F3668A8EA1}"/>
              </a:ext>
            </a:extLst>
          </p:cNvPr>
          <p:cNvSpPr/>
          <p:nvPr/>
        </p:nvSpPr>
        <p:spPr>
          <a:xfrm>
            <a:off x="6271043" y="4615597"/>
            <a:ext cx="4670425" cy="13163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1D3E463-887A-CF30-DEB0-09C64422FDB6}"/>
              </a:ext>
            </a:extLst>
          </p:cNvPr>
          <p:cNvSpPr/>
          <p:nvPr/>
        </p:nvSpPr>
        <p:spPr>
          <a:xfrm>
            <a:off x="6271043" y="1749725"/>
            <a:ext cx="4670425" cy="13163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7348C3A-734E-F569-560D-1273FF4422A1}"/>
              </a:ext>
            </a:extLst>
          </p:cNvPr>
          <p:cNvSpPr/>
          <p:nvPr/>
        </p:nvSpPr>
        <p:spPr>
          <a:xfrm>
            <a:off x="530225" y="1757056"/>
            <a:ext cx="4670425" cy="13163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941E585-F5BA-A1D6-3738-A88F0A138D9B}"/>
              </a:ext>
            </a:extLst>
          </p:cNvPr>
          <p:cNvSpPr/>
          <p:nvPr/>
        </p:nvSpPr>
        <p:spPr>
          <a:xfrm>
            <a:off x="517525" y="4615597"/>
            <a:ext cx="4670425" cy="13163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84D163-C4EC-4BFF-82DE-7FB295D69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Wie sieht dein Arbeitstag aus?</a:t>
            </a: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698FD42A-AB41-4D15-8AD3-8B30A01850B8}"/>
              </a:ext>
            </a:extLst>
          </p:cNvPr>
          <p:cNvGrpSpPr/>
          <p:nvPr/>
        </p:nvGrpSpPr>
        <p:grpSpPr>
          <a:xfrm>
            <a:off x="6272854" y="4615801"/>
            <a:ext cx="4550126" cy="1322165"/>
            <a:chOff x="6272854" y="4615801"/>
            <a:chExt cx="4550126" cy="1322165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9624D902-C78B-4619-BE90-7608B331CDDF}"/>
                </a:ext>
              </a:extLst>
            </p:cNvPr>
            <p:cNvSpPr txBox="1"/>
            <p:nvPr/>
          </p:nvSpPr>
          <p:spPr>
            <a:xfrm>
              <a:off x="7705874" y="4719771"/>
              <a:ext cx="3117106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2400" dirty="0">
                  <a:solidFill>
                    <a:schemeClr val="bg1"/>
                  </a:solidFill>
                </a:rPr>
                <a:t>Mit Kunden kommunizieren und diese beraten</a:t>
              </a:r>
            </a:p>
          </p:txBody>
        </p:sp>
        <p:pic>
          <p:nvPicPr>
            <p:cNvPr id="15" name="Grafik 14" descr="Ein Bild, das Mann, Person enthält.&#10;&#10;Automatisch generierte Beschreibung">
              <a:extLst>
                <a:ext uri="{FF2B5EF4-FFF2-40B4-BE49-F238E27FC236}">
                  <a16:creationId xmlns:a16="http://schemas.microsoft.com/office/drawing/2014/main" id="{ECA24282-0544-45ED-A4FC-19D1E7BA13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01" t="4005" r="1445" b="-857"/>
            <a:stretch/>
          </p:blipFill>
          <p:spPr>
            <a:xfrm>
              <a:off x="6272854" y="4615801"/>
              <a:ext cx="1322165" cy="1322165"/>
            </a:xfrm>
            <a:prstGeom prst="rect">
              <a:avLst/>
            </a:prstGeom>
          </p:spPr>
        </p:pic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1F69CA01-4600-4087-989B-355A86725E32}"/>
              </a:ext>
            </a:extLst>
          </p:cNvPr>
          <p:cNvGrpSpPr/>
          <p:nvPr/>
        </p:nvGrpSpPr>
        <p:grpSpPr>
          <a:xfrm>
            <a:off x="530224" y="1757056"/>
            <a:ext cx="5043696" cy="1316344"/>
            <a:chOff x="530224" y="1757056"/>
            <a:chExt cx="5043696" cy="1316344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F4315349-A605-4C36-BF41-9F1ECAE5AF88}"/>
                </a:ext>
              </a:extLst>
            </p:cNvPr>
            <p:cNvSpPr txBox="1"/>
            <p:nvPr/>
          </p:nvSpPr>
          <p:spPr>
            <a:xfrm>
              <a:off x="1950827" y="2036317"/>
              <a:ext cx="3623093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2400" dirty="0">
                  <a:solidFill>
                    <a:schemeClr val="bg1"/>
                  </a:solidFill>
                </a:rPr>
                <a:t>Geräte &amp; Maschinen</a:t>
              </a:r>
            </a:p>
            <a:p>
              <a:r>
                <a:rPr lang="de-CH" sz="2400" dirty="0">
                  <a:solidFill>
                    <a:schemeClr val="bg1"/>
                  </a:solidFill>
                </a:rPr>
                <a:t>reparieren</a:t>
              </a:r>
            </a:p>
          </p:txBody>
        </p:sp>
        <p:pic>
          <p:nvPicPr>
            <p:cNvPr id="17" name="Grafik 16" descr="Ein Bild, das grün, Projektor enthält.&#10;&#10;Automatisch generierte Beschreibung">
              <a:extLst>
                <a:ext uri="{FF2B5EF4-FFF2-40B4-BE49-F238E27FC236}">
                  <a16:creationId xmlns:a16="http://schemas.microsoft.com/office/drawing/2014/main" id="{0359DAAB-A426-4A6E-B8EB-F7BBC70CBE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1" t="3197" r="28811" b="720"/>
            <a:stretch/>
          </p:blipFill>
          <p:spPr>
            <a:xfrm>
              <a:off x="530224" y="1757056"/>
              <a:ext cx="1316344" cy="1316344"/>
            </a:xfrm>
            <a:prstGeom prst="rect">
              <a:avLst/>
            </a:prstGeom>
          </p:spPr>
        </p:pic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CFF0CE24-0E6C-45D5-A0EE-E4FBBCDB95FE}"/>
              </a:ext>
            </a:extLst>
          </p:cNvPr>
          <p:cNvGrpSpPr/>
          <p:nvPr/>
        </p:nvGrpSpPr>
        <p:grpSpPr>
          <a:xfrm>
            <a:off x="507675" y="4614315"/>
            <a:ext cx="5247299" cy="1323976"/>
            <a:chOff x="482275" y="4614315"/>
            <a:chExt cx="5247299" cy="1323976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54C27595-C227-4C1D-8576-F32B526DCE92}"/>
                </a:ext>
              </a:extLst>
            </p:cNvPr>
            <p:cNvSpPr txBox="1"/>
            <p:nvPr/>
          </p:nvSpPr>
          <p:spPr>
            <a:xfrm>
              <a:off x="1934812" y="4719771"/>
              <a:ext cx="3794762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2400" dirty="0">
                  <a:solidFill>
                    <a:schemeClr val="bg1"/>
                  </a:solidFill>
                </a:rPr>
                <a:t>Maschinen nach Kundenwunsch zusammenbauen</a:t>
              </a:r>
            </a:p>
          </p:txBody>
        </p:sp>
        <p:pic>
          <p:nvPicPr>
            <p:cNvPr id="19" name="Grafik 18" descr="Ein Bild, das grün enthält.&#10;&#10;Automatisch generierte Beschreibung">
              <a:extLst>
                <a:ext uri="{FF2B5EF4-FFF2-40B4-BE49-F238E27FC236}">
                  <a16:creationId xmlns:a16="http://schemas.microsoft.com/office/drawing/2014/main" id="{40A1B2E8-C922-4E3C-9FDD-48F13FE5BA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18" t="464" r="18850" b="-464"/>
            <a:stretch/>
          </p:blipFill>
          <p:spPr>
            <a:xfrm>
              <a:off x="482275" y="4614315"/>
              <a:ext cx="1323976" cy="1323976"/>
            </a:xfrm>
            <a:prstGeom prst="rect">
              <a:avLst/>
            </a:prstGeom>
          </p:spPr>
        </p:pic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F6AFD8E2-1FA9-4121-B784-7198EDFB487F}"/>
              </a:ext>
            </a:extLst>
          </p:cNvPr>
          <p:cNvGrpSpPr/>
          <p:nvPr/>
        </p:nvGrpSpPr>
        <p:grpSpPr>
          <a:xfrm>
            <a:off x="6271043" y="1755751"/>
            <a:ext cx="3580259" cy="1316344"/>
            <a:chOff x="6271043" y="1755751"/>
            <a:chExt cx="3580259" cy="1316344"/>
          </a:xfrm>
        </p:grpSpPr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0DB9857B-4EB2-4741-B269-396B3BFAB11D}"/>
                </a:ext>
              </a:extLst>
            </p:cNvPr>
            <p:cNvSpPr txBox="1"/>
            <p:nvPr/>
          </p:nvSpPr>
          <p:spPr>
            <a:xfrm>
              <a:off x="7709690" y="2044591"/>
              <a:ext cx="2141612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CH" sz="2400" dirty="0">
                  <a:solidFill>
                    <a:schemeClr val="bg1"/>
                  </a:solidFill>
                </a:rPr>
                <a:t>Wartungs- und </a:t>
              </a:r>
              <a:br>
                <a:rPr lang="de-CH" sz="2400" dirty="0">
                  <a:solidFill>
                    <a:schemeClr val="bg1"/>
                  </a:solidFill>
                </a:rPr>
              </a:br>
              <a:r>
                <a:rPr lang="de-CH" sz="2400" dirty="0">
                  <a:solidFill>
                    <a:schemeClr val="bg1"/>
                  </a:solidFill>
                </a:rPr>
                <a:t>Servicearbeiten</a:t>
              </a:r>
            </a:p>
          </p:txBody>
        </p:sp>
        <p:pic>
          <p:nvPicPr>
            <p:cNvPr id="21" name="Grafik 20" descr="Ein Bild, das Person, drinnen enthält.&#10;&#10;Automatisch generierte Beschreibung">
              <a:extLst>
                <a:ext uri="{FF2B5EF4-FFF2-40B4-BE49-F238E27FC236}">
                  <a16:creationId xmlns:a16="http://schemas.microsoft.com/office/drawing/2014/main" id="{DD01FCC6-75E2-4AF3-99B2-77084D5F8B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86" r="13954"/>
            <a:stretch/>
          </p:blipFill>
          <p:spPr>
            <a:xfrm>
              <a:off x="6271043" y="1755751"/>
              <a:ext cx="1316344" cy="1316344"/>
            </a:xfrm>
            <a:prstGeom prst="rect">
              <a:avLst/>
            </a:prstGeom>
          </p:spPr>
        </p:pic>
      </p:grpSp>
      <p:sp>
        <p:nvSpPr>
          <p:cNvPr id="4" name="Rechteck 3">
            <a:extLst>
              <a:ext uri="{FF2B5EF4-FFF2-40B4-BE49-F238E27FC236}">
                <a16:creationId xmlns:a16="http://schemas.microsoft.com/office/drawing/2014/main" id="{79CBB85B-0EFD-5160-4BB6-675CE4332921}"/>
              </a:ext>
            </a:extLst>
          </p:cNvPr>
          <p:cNvSpPr/>
          <p:nvPr/>
        </p:nvSpPr>
        <p:spPr>
          <a:xfrm>
            <a:off x="524618" y="3172755"/>
            <a:ext cx="4670425" cy="13163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16A8876-EF14-04A4-33B0-B198A22006AF}"/>
              </a:ext>
            </a:extLst>
          </p:cNvPr>
          <p:cNvSpPr/>
          <p:nvPr/>
        </p:nvSpPr>
        <p:spPr>
          <a:xfrm>
            <a:off x="6271043" y="3177020"/>
            <a:ext cx="4670425" cy="13163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96A0360B-9D02-3739-F202-49AC30313E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946" y="3172755"/>
            <a:ext cx="1335330" cy="1316344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2377F547-2C2A-4208-F2E5-2409AC6EAE0C}"/>
              </a:ext>
            </a:extLst>
          </p:cNvPr>
          <p:cNvSpPr txBox="1"/>
          <p:nvPr/>
        </p:nvSpPr>
        <p:spPr>
          <a:xfrm>
            <a:off x="1950828" y="3646261"/>
            <a:ext cx="362309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2400" dirty="0">
                <a:solidFill>
                  <a:schemeClr val="bg1"/>
                </a:solidFill>
              </a:rPr>
              <a:t>Fehler diagnostizieren</a:t>
            </a: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BCC184FC-5303-81D1-DB6E-3EF8BDE185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8136" y="3181975"/>
            <a:ext cx="1309251" cy="1309251"/>
          </a:xfrm>
          <a:prstGeom prst="rect">
            <a:avLst/>
          </a:prstGeom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95D7A3FA-EB08-7D40-B9BA-EE3F24F42C1C}"/>
              </a:ext>
            </a:extLst>
          </p:cNvPr>
          <p:cNvSpPr txBox="1"/>
          <p:nvPr/>
        </p:nvSpPr>
        <p:spPr>
          <a:xfrm>
            <a:off x="7705874" y="3461595"/>
            <a:ext cx="311710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2400" dirty="0">
                <a:solidFill>
                  <a:schemeClr val="bg1"/>
                </a:solidFill>
              </a:rPr>
              <a:t>Kontrolle und Prüfung von Maschinen</a:t>
            </a:r>
          </a:p>
        </p:txBody>
      </p:sp>
    </p:spTree>
    <p:extLst>
      <p:ext uri="{BB962C8B-B14F-4D97-AF65-F5344CB8AC3E}">
        <p14:creationId xmlns:p14="http://schemas.microsoft.com/office/powerpoint/2010/main" val="195431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32739D-D003-FA23-842D-C144F5436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Mit welchen Hilfsmitteln und Werkzeugen arbeitest du?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A04C16-02C6-D378-4635-540E09B9144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CH" dirty="0"/>
              <a:t>Diverse (grosse) Werkzeuge</a:t>
            </a:r>
          </a:p>
          <a:p>
            <a:endParaRPr lang="de-CH" dirty="0"/>
          </a:p>
          <a:p>
            <a:r>
              <a:rPr lang="de-CH" dirty="0"/>
              <a:t>Diagnosegeräte &amp; Computer</a:t>
            </a:r>
          </a:p>
          <a:p>
            <a:endParaRPr lang="de-CH" dirty="0"/>
          </a:p>
          <a:p>
            <a:r>
              <a:rPr lang="de-CH" dirty="0"/>
              <a:t>Schweissanlagen &amp; Maschinen </a:t>
            </a:r>
            <a:br>
              <a:rPr lang="de-CH" dirty="0"/>
            </a:br>
            <a:r>
              <a:rPr lang="de-CH" dirty="0"/>
              <a:t>zur Metallbearbeitung</a:t>
            </a:r>
          </a:p>
          <a:p>
            <a:endParaRPr lang="de-CH" dirty="0"/>
          </a:p>
          <a:p>
            <a:r>
              <a:rPr lang="de-CH" dirty="0"/>
              <a:t>Messgeräte</a:t>
            </a:r>
          </a:p>
          <a:p>
            <a:endParaRPr lang="de-CH" dirty="0"/>
          </a:p>
          <a:p>
            <a:endParaRPr lang="de-CH" dirty="0"/>
          </a:p>
        </p:txBody>
      </p:sp>
      <p:pic>
        <p:nvPicPr>
          <p:cNvPr id="2052" name="Picture 4" descr="Schraubenschlüssel">
            <a:extLst>
              <a:ext uri="{FF2B5EF4-FFF2-40B4-BE49-F238E27FC236}">
                <a16:creationId xmlns:a16="http://schemas.microsoft.com/office/drawing/2014/main" id="{85625E40-63C3-06BA-13A9-A677FA811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2" y="1184592"/>
            <a:ext cx="1908175" cy="112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 descr="Ein Bild, das Person, computer, Im Haus, Maschine enthält.&#10;&#10;Automatisch generierte Beschreibung">
            <a:extLst>
              <a:ext uri="{FF2B5EF4-FFF2-40B4-BE49-F238E27FC236}">
                <a16:creationId xmlns:a16="http://schemas.microsoft.com/office/drawing/2014/main" id="{76F49A41-925A-49FC-0870-2B5D2EE82D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11" y="2701187"/>
            <a:ext cx="1908175" cy="127200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03C1D26-3ED4-A9A9-37B0-5041E9912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461" y="4911939"/>
            <a:ext cx="2315690" cy="1520543"/>
          </a:xfrm>
          <a:prstGeom prst="rect">
            <a:avLst/>
          </a:prstGeom>
        </p:spPr>
      </p:pic>
      <p:pic>
        <p:nvPicPr>
          <p:cNvPr id="2056" name="Picture 8" descr="Schweißen - Aluminium, Stahl und Edelstahl im Gerätebau - Intermas-Elcom  GmbH">
            <a:extLst>
              <a:ext uri="{FF2B5EF4-FFF2-40B4-BE49-F238E27FC236}">
                <a16:creationId xmlns:a16="http://schemas.microsoft.com/office/drawing/2014/main" id="{70DF18DD-B620-9EDE-87F9-7BAF3026B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458" y="5205411"/>
            <a:ext cx="3653579" cy="144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essschieber 500 mm - Messschieber kaufen für Messbereiche von 0 bis 500 mm">
            <a:extLst>
              <a:ext uri="{FF2B5EF4-FFF2-40B4-BE49-F238E27FC236}">
                <a16:creationId xmlns:a16="http://schemas.microsoft.com/office/drawing/2014/main" id="{FFCD82AF-4BDD-9FCA-63FB-E6CD3E6E7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274" y="3352551"/>
            <a:ext cx="2221823" cy="11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2" descr="Akku Winkelschleifer für Profis: Der Vorteil kabelloser Technik">
            <a:extLst>
              <a:ext uri="{FF2B5EF4-FFF2-40B4-BE49-F238E27FC236}">
                <a16:creationId xmlns:a16="http://schemas.microsoft.com/office/drawing/2014/main" id="{A6DFCD00-8A3C-45DE-81B6-C62FCED882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7968B9B-8F8E-D897-366C-866E1A2CC0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4724" y="1245061"/>
            <a:ext cx="2138856" cy="1648234"/>
          </a:xfrm>
          <a:prstGeom prst="rect">
            <a:avLst/>
          </a:prstGeom>
        </p:spPr>
      </p:pic>
      <p:pic>
        <p:nvPicPr>
          <p:cNvPr id="6" name="Picture 8" descr="87 MAX True-rms Digitaler Multimeter - Fluke | Mouser">
            <a:extLst>
              <a:ext uri="{FF2B5EF4-FFF2-40B4-BE49-F238E27FC236}">
                <a16:creationId xmlns:a16="http://schemas.microsoft.com/office/drawing/2014/main" id="{7B4931F5-2155-0442-9E8F-266ABC4C5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513" y="3035919"/>
            <a:ext cx="2419350" cy="175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107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69FDA-BA1E-FDBF-B0C0-7E17C2F80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Wo arbeitest du?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688FD6-E561-9A7E-C6ED-2CC7EF2340F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CH" dirty="0"/>
              <a:t>In der Werkstatt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r>
              <a:rPr lang="de-CH" dirty="0"/>
              <a:t>Auf dem Feld oder einer Baustelle</a:t>
            </a:r>
          </a:p>
        </p:txBody>
      </p:sp>
      <p:pic>
        <p:nvPicPr>
          <p:cNvPr id="3074" name="Picture 2" descr="nie langeweile garantie-technik-abwechslung-handwerklich-traumjob-faszination-landmaschinenmechaniker-ausbildung landmaschinenmechaniker-beruf landmaschinenmecha-niker-landmaschinen weiterbildung-landmaschinen-technisches verstaendnis-leidenschaft-modernste technik">
            <a:extLst>
              <a:ext uri="{FF2B5EF4-FFF2-40B4-BE49-F238E27FC236}">
                <a16:creationId xmlns:a16="http://schemas.microsoft.com/office/drawing/2014/main" id="{0CB5A40A-1C1F-7576-87C8-A60209E05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25" y="3429000"/>
            <a:ext cx="2777727" cy="185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9C014B67-607D-15A5-FFB7-E721ED321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304" y="3429000"/>
            <a:ext cx="2790597" cy="185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 descr="Ein Bild, das Reifen, Rad, Fahrzeug, Landwirtschaftstechnik enthält.&#10;&#10;Automatisch generierte Beschreibung">
            <a:extLst>
              <a:ext uri="{FF2B5EF4-FFF2-40B4-BE49-F238E27FC236}">
                <a16:creationId xmlns:a16="http://schemas.microsoft.com/office/drawing/2014/main" id="{CFC33B22-5EEC-A3CA-9867-354D5E33C1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049" y="1305947"/>
            <a:ext cx="2777727" cy="1851661"/>
          </a:xfrm>
          <a:prstGeom prst="rect">
            <a:avLst/>
          </a:prstGeom>
        </p:spPr>
      </p:pic>
      <p:pic>
        <p:nvPicPr>
          <p:cNvPr id="7" name="Grafik 6" descr="Ein Bild, das Person, Kleidung, Mann, Menschliches Gesicht enthält.&#10;&#10;Automatisch generierte Beschreibung">
            <a:extLst>
              <a:ext uri="{FF2B5EF4-FFF2-40B4-BE49-F238E27FC236}">
                <a16:creationId xmlns:a16="http://schemas.microsoft.com/office/drawing/2014/main" id="{E97EDB35-37F5-84B5-6BBC-E4FD835018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076" y="1305947"/>
            <a:ext cx="2777727" cy="185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09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4B0FB1-A324-4A95-845E-DF8D36541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Daten und Fakten zur Ausbildung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312823-0093-41EB-9DF9-6A39AD6E03F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795713" y="1576388"/>
            <a:ext cx="9916861" cy="4588510"/>
          </a:xfrm>
        </p:spPr>
        <p:txBody>
          <a:bodyPr/>
          <a:lstStyle/>
          <a:p>
            <a:pPr marL="0" indent="0">
              <a:buNone/>
            </a:pPr>
            <a:r>
              <a:rPr lang="de-CH" dirty="0">
                <a:solidFill>
                  <a:schemeClr val="tx2"/>
                </a:solidFill>
              </a:rPr>
              <a:t>Dauer:</a:t>
            </a:r>
            <a:r>
              <a:rPr lang="de-CH" dirty="0"/>
              <a:t>	4 Jahre</a:t>
            </a:r>
          </a:p>
          <a:p>
            <a:pPr marL="0" indent="0">
              <a:buNone/>
            </a:pPr>
            <a:endParaRPr lang="de-CH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e-CH" dirty="0">
                <a:solidFill>
                  <a:schemeClr val="tx2"/>
                </a:solidFill>
              </a:rPr>
              <a:t>Schule:</a:t>
            </a:r>
            <a:r>
              <a:rPr lang="de-CH" dirty="0"/>
              <a:t>	jeweils 1 Tag pro Woche in einer Berufsfachschule</a:t>
            </a:r>
          </a:p>
          <a:p>
            <a:pPr marL="0" indent="0">
              <a:buNone/>
            </a:pPr>
            <a:endParaRPr lang="de-CH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e-CH" dirty="0">
                <a:solidFill>
                  <a:schemeClr val="tx2"/>
                </a:solidFill>
              </a:rPr>
              <a:t>Kurse:</a:t>
            </a:r>
            <a:r>
              <a:rPr lang="de-CH" dirty="0"/>
              <a:t>		36 – 37 Tage in einem Ausbildungszentrum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>
                <a:solidFill>
                  <a:schemeClr val="tx2"/>
                </a:solidFill>
              </a:rPr>
              <a:t>Qualifikationsverfahren:</a:t>
            </a:r>
          </a:p>
          <a:p>
            <a:pPr marL="0" indent="0">
              <a:buNone/>
            </a:pPr>
            <a:r>
              <a:rPr lang="de-CH" dirty="0"/>
              <a:t>		Teilprüfung Ende zweites Lehrjahr</a:t>
            </a:r>
          </a:p>
          <a:p>
            <a:pPr marL="1797050" indent="0">
              <a:buNone/>
            </a:pPr>
            <a:r>
              <a:rPr lang="de-CH" dirty="0"/>
              <a:t>	Praktische und schriftliche Abschlussprüfung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941CD04-0B8C-40C0-ABAA-15B2DD28B8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097" y="4597399"/>
            <a:ext cx="657801" cy="65780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867FE0B-BBE3-4B35-B4F5-A1FB5D8984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3956" y="3307982"/>
            <a:ext cx="1079508" cy="107950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DCFFB1E-33C8-42C4-84C8-B3675BC371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6770" y="2488652"/>
            <a:ext cx="714375" cy="71437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305E9D0-0D10-47DE-8C93-10000C7BBFC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6523" y="1466625"/>
            <a:ext cx="6286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13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hteck 52">
            <a:extLst>
              <a:ext uri="{FF2B5EF4-FFF2-40B4-BE49-F238E27FC236}">
                <a16:creationId xmlns:a16="http://schemas.microsoft.com/office/drawing/2014/main" id="{584E55CA-984E-407E-968B-96447369CF93}"/>
              </a:ext>
            </a:extLst>
          </p:cNvPr>
          <p:cNvSpPr/>
          <p:nvPr/>
        </p:nvSpPr>
        <p:spPr>
          <a:xfrm>
            <a:off x="317500" y="6267450"/>
            <a:ext cx="882650" cy="590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F5CA6A7-D7AD-4289-BB39-751C324E29F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79425" y="1641474"/>
            <a:ext cx="3528000" cy="4587875"/>
          </a:xfrm>
          <a:noFill/>
        </p:spPr>
        <p:txBody>
          <a:bodyPr anchor="b"/>
          <a:lstStyle/>
          <a:p>
            <a:pPr marL="0" indent="0">
              <a:buNone/>
            </a:pPr>
            <a:r>
              <a:rPr lang="de-CH" dirty="0"/>
              <a:t>Landmaschinenmechaniker/-innen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178B02E-4249-4492-B7AB-F04E1724B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10067"/>
            <a:ext cx="11233150" cy="642204"/>
          </a:xfrm>
        </p:spPr>
        <p:txBody>
          <a:bodyPr/>
          <a:lstStyle/>
          <a:p>
            <a:r>
              <a:rPr lang="de-CH" dirty="0"/>
              <a:t>Ausbildungsinhalte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BEB9B11-F50A-4310-AE66-054498429349}"/>
              </a:ext>
            </a:extLst>
          </p:cNvPr>
          <p:cNvSpPr/>
          <p:nvPr/>
        </p:nvSpPr>
        <p:spPr>
          <a:xfrm>
            <a:off x="479424" y="4940300"/>
            <a:ext cx="3527999" cy="965200"/>
          </a:xfrm>
          <a:prstGeom prst="rect">
            <a:avLst/>
          </a:prstGeom>
          <a:solidFill>
            <a:srgbClr val="7B1F56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DD6074B-7E15-42A7-BA38-BC8F40816340}"/>
              </a:ext>
            </a:extLst>
          </p:cNvPr>
          <p:cNvSpPr/>
          <p:nvPr/>
        </p:nvSpPr>
        <p:spPr>
          <a:xfrm>
            <a:off x="4329038" y="4940300"/>
            <a:ext cx="3527999" cy="965200"/>
          </a:xfrm>
          <a:prstGeom prst="rect">
            <a:avLst/>
          </a:prstGeom>
          <a:solidFill>
            <a:srgbClr val="FFB900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6B31BAB-6F16-4A99-A820-C1FA55145A6F}"/>
              </a:ext>
            </a:extLst>
          </p:cNvPr>
          <p:cNvSpPr/>
          <p:nvPr/>
        </p:nvSpPr>
        <p:spPr>
          <a:xfrm>
            <a:off x="8184576" y="4940300"/>
            <a:ext cx="3527999" cy="965200"/>
          </a:xfrm>
          <a:prstGeom prst="rect">
            <a:avLst/>
          </a:prstGeom>
          <a:solidFill>
            <a:srgbClr val="009999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sp>
        <p:nvSpPr>
          <p:cNvPr id="24" name="Inhaltsplatzhalter 23">
            <a:extLst>
              <a:ext uri="{FF2B5EF4-FFF2-40B4-BE49-F238E27FC236}">
                <a16:creationId xmlns:a16="http://schemas.microsoft.com/office/drawing/2014/main" id="{CF7681EE-99D3-4627-9D1C-517B85231FFE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29037" y="1640840"/>
            <a:ext cx="3528000" cy="4588510"/>
          </a:xfrm>
        </p:spPr>
        <p:txBody>
          <a:bodyPr anchor="b"/>
          <a:lstStyle/>
          <a:p>
            <a:pPr marL="0" indent="0">
              <a:buNone/>
            </a:pPr>
            <a:r>
              <a:rPr lang="de-CH" dirty="0"/>
              <a:t>Baumaschinenmechaniker/-innen </a:t>
            </a:r>
          </a:p>
        </p:txBody>
      </p:sp>
      <p:sp>
        <p:nvSpPr>
          <p:cNvPr id="26" name="Inhaltsplatzhalter 25">
            <a:extLst>
              <a:ext uri="{FF2B5EF4-FFF2-40B4-BE49-F238E27FC236}">
                <a16:creationId xmlns:a16="http://schemas.microsoft.com/office/drawing/2014/main" id="{7AFEEABA-D3E8-4932-99D9-81552BB2D7A2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178649" y="1640840"/>
            <a:ext cx="3528000" cy="4588510"/>
          </a:xfrm>
        </p:spPr>
        <p:txBody>
          <a:bodyPr anchor="b"/>
          <a:lstStyle/>
          <a:p>
            <a:pPr marL="0" indent="0">
              <a:buNone/>
            </a:pPr>
            <a:r>
              <a:rPr lang="de-CH" dirty="0"/>
              <a:t>Motorgerätemechaniker/-innen 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5423BCDE-7082-40E9-836E-F80B38736A1E}"/>
              </a:ext>
            </a:extLst>
          </p:cNvPr>
          <p:cNvSpPr txBox="1"/>
          <p:nvPr/>
        </p:nvSpPr>
        <p:spPr>
          <a:xfrm>
            <a:off x="3793892" y="2192675"/>
            <a:ext cx="196207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CH" dirty="0"/>
              <a:t>Elektrik / Elektronik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7374ED22-2CE0-432F-BDF3-66C4B09D2256}"/>
              </a:ext>
            </a:extLst>
          </p:cNvPr>
          <p:cNvSpPr txBox="1"/>
          <p:nvPr/>
        </p:nvSpPr>
        <p:spPr>
          <a:xfrm>
            <a:off x="4862473" y="3358770"/>
            <a:ext cx="170559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CH" dirty="0"/>
              <a:t>Arbeitssicherheit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7C6BA70-4437-4E64-A084-8F0FFF0F7363}"/>
              </a:ext>
            </a:extLst>
          </p:cNvPr>
          <p:cNvSpPr txBox="1"/>
          <p:nvPr/>
        </p:nvSpPr>
        <p:spPr>
          <a:xfrm>
            <a:off x="8985078" y="2107988"/>
            <a:ext cx="183383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CH" dirty="0"/>
              <a:t>Stoffkunde &amp;</a:t>
            </a:r>
            <a:br>
              <a:rPr lang="de-CH" dirty="0"/>
            </a:br>
            <a:r>
              <a:rPr lang="de-CH" dirty="0"/>
              <a:t>Metallbearbeitung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54B6DFDB-101B-4250-B667-A2D21577838D}"/>
              </a:ext>
            </a:extLst>
          </p:cNvPr>
          <p:cNvSpPr txBox="1"/>
          <p:nvPr/>
        </p:nvSpPr>
        <p:spPr>
          <a:xfrm>
            <a:off x="1790878" y="3358770"/>
            <a:ext cx="96180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CH" dirty="0"/>
              <a:t>Hydraulik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F0D6244F-6E2E-45D8-91A5-352769FBF0EF}"/>
              </a:ext>
            </a:extLst>
          </p:cNvPr>
          <p:cNvSpPr txBox="1"/>
          <p:nvPr/>
        </p:nvSpPr>
        <p:spPr>
          <a:xfrm>
            <a:off x="544939" y="4986528"/>
            <a:ext cx="340476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dirty="0"/>
              <a:t>Traktor, Erntemaschinen, </a:t>
            </a:r>
          </a:p>
          <a:p>
            <a:r>
              <a:rPr lang="de-CH" dirty="0"/>
              <a:t>Mähdrescher, Bodenbearbeitung, Sämaschinen, Pressen, etc.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ACE28FB3-8A37-4FBB-8A5A-4A7A8245A4AF}"/>
              </a:ext>
            </a:extLst>
          </p:cNvPr>
          <p:cNvSpPr txBox="1"/>
          <p:nvPr/>
        </p:nvSpPr>
        <p:spPr>
          <a:xfrm>
            <a:off x="4413872" y="4986527"/>
            <a:ext cx="342185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dirty="0"/>
              <a:t>Bagger, Dumper, Bulldozer, Krane, Kettenfahrwerke, Stapler, Abbauhämmer, etc.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A63AD9D6-2585-4024-9983-EA22528BECC2}"/>
              </a:ext>
            </a:extLst>
          </p:cNvPr>
          <p:cNvSpPr txBox="1"/>
          <p:nvPr/>
        </p:nvSpPr>
        <p:spPr>
          <a:xfrm>
            <a:off x="1653418" y="2193819"/>
            <a:ext cx="84638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CH" dirty="0"/>
              <a:t>Motoren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5FA14933-E459-4420-8EF0-FD313A14F34B}"/>
              </a:ext>
            </a:extLst>
          </p:cNvPr>
          <p:cNvSpPr txBox="1"/>
          <p:nvPr/>
        </p:nvSpPr>
        <p:spPr>
          <a:xfrm>
            <a:off x="8242873" y="4986527"/>
            <a:ext cx="340418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dirty="0"/>
              <a:t>Kettensägen, Schneefräsen, Rasenmäher, Kehrmaschinen, Bodenreinigungsmaschinen, etc. 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1896EADC-508B-47D2-A9A0-9896E85CE876}"/>
              </a:ext>
            </a:extLst>
          </p:cNvPr>
          <p:cNvSpPr txBox="1"/>
          <p:nvPr/>
        </p:nvSpPr>
        <p:spPr>
          <a:xfrm>
            <a:off x="479425" y="4545053"/>
            <a:ext cx="1123315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344613">
              <a:tabLst>
                <a:tab pos="11214100" algn="l"/>
              </a:tabLst>
            </a:pPr>
            <a:r>
              <a:rPr lang="de-CH" u="sng" dirty="0">
                <a:solidFill>
                  <a:schemeClr val="tx2"/>
                </a:solidFill>
              </a:rPr>
              <a:t>Berufsspezifische Themen</a:t>
            </a:r>
            <a:r>
              <a:rPr lang="de-CH" b="1" u="sng" dirty="0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78897D9F-ADE9-48E8-80F9-28165D0636A9}"/>
              </a:ext>
            </a:extLst>
          </p:cNvPr>
          <p:cNvSpPr txBox="1"/>
          <p:nvPr/>
        </p:nvSpPr>
        <p:spPr>
          <a:xfrm>
            <a:off x="491277" y="1148197"/>
            <a:ext cx="1123315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344613">
              <a:tabLst>
                <a:tab pos="11214100" algn="l"/>
              </a:tabLst>
            </a:pPr>
            <a:r>
              <a:rPr lang="de-CH" dirty="0">
                <a:solidFill>
                  <a:schemeClr val="tx2"/>
                </a:solidFill>
              </a:rPr>
              <a:t>Gemeinsame Grundlagen</a:t>
            </a:r>
            <a:r>
              <a:rPr lang="de-CH" b="1" dirty="0">
                <a:solidFill>
                  <a:schemeClr val="tx2"/>
                </a:solidFill>
              </a:rPr>
              <a:t>	</a:t>
            </a:r>
          </a:p>
        </p:txBody>
      </p:sp>
      <p:pic>
        <p:nvPicPr>
          <p:cNvPr id="4098" name="Picture 2" descr="Arbeitsicherheit">
            <a:extLst>
              <a:ext uri="{FF2B5EF4-FFF2-40B4-BE49-F238E27FC236}">
                <a16:creationId xmlns:a16="http://schemas.microsoft.com/office/drawing/2014/main" id="{F3E95F42-7831-35BE-B5F4-0A3001075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642" y="3114100"/>
            <a:ext cx="881876" cy="88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E23886D2-B084-55B8-908F-011C851A6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095" y="1972321"/>
            <a:ext cx="806951" cy="80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etriebe Reparatur Vektorgrafiken, Cliparts und Illustrationen Kaufen -  123RF">
            <a:extLst>
              <a:ext uri="{FF2B5EF4-FFF2-40B4-BE49-F238E27FC236}">
                <a16:creationId xmlns:a16="http://schemas.microsoft.com/office/drawing/2014/main" id="{C03C389E-8433-0DDA-1AE9-DFC0FEB23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37" y="1783824"/>
            <a:ext cx="1237562" cy="120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hemie Rohr - Download kostenlose symbole">
            <a:extLst>
              <a:ext uri="{FF2B5EF4-FFF2-40B4-BE49-F238E27FC236}">
                <a16:creationId xmlns:a16="http://schemas.microsoft.com/office/drawing/2014/main" id="{552463BB-4314-E058-C5FE-34EF5F511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084" y="2075141"/>
            <a:ext cx="535686" cy="57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4FA0A9F-23E9-F32C-AB66-D93791465E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7562" y="1921920"/>
            <a:ext cx="825696" cy="866114"/>
          </a:xfrm>
          <a:prstGeom prst="rect">
            <a:avLst/>
          </a:prstGeom>
        </p:spPr>
      </p:pic>
      <p:pic>
        <p:nvPicPr>
          <p:cNvPr id="1028" name="Picture 4" descr="Hydraulikzylinder-Symbole auf weißem Hintergrund. 11019837 Vektor Kunst bei  Vecteezy">
            <a:extLst>
              <a:ext uri="{FF2B5EF4-FFF2-40B4-BE49-F238E27FC236}">
                <a16:creationId xmlns:a16="http://schemas.microsoft.com/office/drawing/2014/main" id="{09AC938C-E80E-6380-F990-4899AA50A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89" y="3027253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243D210-681B-74A8-8821-E42E07D0187C}"/>
              </a:ext>
            </a:extLst>
          </p:cNvPr>
          <p:cNvSpPr txBox="1"/>
          <p:nvPr/>
        </p:nvSpPr>
        <p:spPr>
          <a:xfrm>
            <a:off x="8337975" y="3330945"/>
            <a:ext cx="206201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dirty="0"/>
              <a:t>Rechnen &amp; Physik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CA30C1F-F347-75C7-4552-91BAF8A4C7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5984" y="3161790"/>
            <a:ext cx="765781" cy="633750"/>
          </a:xfrm>
          <a:prstGeom prst="rect">
            <a:avLst/>
          </a:prstGeom>
        </p:spPr>
      </p:pic>
      <p:pic>
        <p:nvPicPr>
          <p:cNvPr id="1030" name="Picture 6" descr="Rechnen - Kostenlose technologie-Icons">
            <a:extLst>
              <a:ext uri="{FF2B5EF4-FFF2-40B4-BE49-F238E27FC236}">
                <a16:creationId xmlns:a16="http://schemas.microsoft.com/office/drawing/2014/main" id="{45852354-0EBF-DED5-B578-B8C06DE5F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061" y="3188079"/>
            <a:ext cx="598657" cy="59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C0FFADD-55EA-5D78-1B64-32179D6D7AD5}"/>
              </a:ext>
            </a:extLst>
          </p:cNvPr>
          <p:cNvSpPr txBox="1"/>
          <p:nvPr/>
        </p:nvSpPr>
        <p:spPr>
          <a:xfrm>
            <a:off x="7104135" y="2175661"/>
            <a:ext cx="85921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CH" dirty="0"/>
              <a:t>Antriebe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762FE6C-DAA5-DCF9-F125-05BB678987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3812" y="1758811"/>
            <a:ext cx="1034816" cy="102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1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84658-ECA0-449B-8810-B1A04025E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Wieso sollte man sich für diese Berufe entscheiden?</a:t>
            </a:r>
            <a:br>
              <a:rPr lang="de-CH" dirty="0"/>
            </a:b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F58E85-289A-41E9-8C56-7E96671AD04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CH" dirty="0">
                <a:solidFill>
                  <a:schemeClr val="tx2"/>
                </a:solidFill>
              </a:rPr>
              <a:t>Sehr gute Zukunftsaussichten: </a:t>
            </a:r>
            <a:r>
              <a:rPr lang="de-CH" dirty="0"/>
              <a:t>Die Ausbildung deckt viele verschiedene Kompetenzen ab. Die Betriebe sind angewiesen auf gut ausgebildete Mitarbeiter und bieten immer offene Stellen an.</a:t>
            </a:r>
          </a:p>
          <a:p>
            <a:r>
              <a:rPr lang="de-CH" dirty="0">
                <a:solidFill>
                  <a:schemeClr val="tx2"/>
                </a:solidFill>
              </a:rPr>
              <a:t>Sinnvolle Arbeit leisten: </a:t>
            </a:r>
            <a:r>
              <a:rPr lang="de-CH" dirty="0"/>
              <a:t>Ohne die gut gewarteten Maschinen können keine Lebensmittel produziert werden. Du trägst somit etwas zum Wohle aller bei.</a:t>
            </a:r>
          </a:p>
          <a:p>
            <a:r>
              <a:rPr lang="de-CH" dirty="0">
                <a:solidFill>
                  <a:schemeClr val="tx2"/>
                </a:solidFill>
              </a:rPr>
              <a:t>Familiäre Atmosphäre: </a:t>
            </a:r>
            <a:r>
              <a:rPr lang="de-CH" dirty="0"/>
              <a:t>In unseren Werkstätten arbeitet man in einem gut eingespielten Team. Dabei wirst du optimal betreut und ausgebildet. </a:t>
            </a:r>
          </a:p>
          <a:p>
            <a:r>
              <a:rPr lang="de-CH" dirty="0">
                <a:solidFill>
                  <a:schemeClr val="tx2"/>
                </a:solidFill>
              </a:rPr>
              <a:t>Weiterbildungsoptionen: </a:t>
            </a:r>
            <a:r>
              <a:rPr lang="de-CH" dirty="0"/>
              <a:t>Egal wie hoch deine Ziele sind, es gibt für jeden die passende Weiterbildung.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6542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33A97CA-6B30-44A5-A9B6-3AAC3D624E9F}"/>
              </a:ext>
            </a:extLst>
          </p:cNvPr>
          <p:cNvSpPr/>
          <p:nvPr/>
        </p:nvSpPr>
        <p:spPr>
          <a:xfrm>
            <a:off x="167640" y="6347460"/>
            <a:ext cx="11353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DB29D3-76FB-4DBF-A273-C6870318B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126" y="305279"/>
            <a:ext cx="11064875" cy="443198"/>
          </a:xfrm>
        </p:spPr>
        <p:txBody>
          <a:bodyPr/>
          <a:lstStyle/>
          <a:p>
            <a:r>
              <a:rPr lang="de-CH" dirty="0"/>
              <a:t>Weiterbildungsoptionen</a:t>
            </a:r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890A4E03-1D48-4AE0-BAC2-0B649E18C365}"/>
              </a:ext>
            </a:extLst>
          </p:cNvPr>
          <p:cNvSpPr/>
          <p:nvPr/>
        </p:nvSpPr>
        <p:spPr>
          <a:xfrm>
            <a:off x="10269414" y="2884986"/>
            <a:ext cx="410986" cy="410986"/>
          </a:xfrm>
          <a:custGeom>
            <a:avLst/>
            <a:gdLst>
              <a:gd name="connsiteX0" fmla="*/ 218209 w 410986"/>
              <a:gd name="connsiteY0" fmla="*/ 410586 h 410986"/>
              <a:gd name="connsiteX1" fmla="*/ 410586 w 410986"/>
              <a:gd name="connsiteY1" fmla="*/ 192778 h 410986"/>
              <a:gd name="connsiteX2" fmla="*/ 192778 w 410986"/>
              <a:gd name="connsiteY2" fmla="*/ 401 h 410986"/>
              <a:gd name="connsiteX3" fmla="*/ 401 w 410986"/>
              <a:gd name="connsiteY3" fmla="*/ 218209 h 410986"/>
              <a:gd name="connsiteX4" fmla="*/ 401 w 410986"/>
              <a:gd name="connsiteY4" fmla="*/ 218214 h 410986"/>
              <a:gd name="connsiteX5" fmla="*/ 218209 w 410986"/>
              <a:gd name="connsiteY5" fmla="*/ 410586 h 41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0986" h="410986">
                <a:moveTo>
                  <a:pt x="218209" y="410586"/>
                </a:moveTo>
                <a:cubicBezTo>
                  <a:pt x="331480" y="403565"/>
                  <a:pt x="417608" y="306049"/>
                  <a:pt x="410586" y="192778"/>
                </a:cubicBezTo>
                <a:cubicBezTo>
                  <a:pt x="403560" y="79507"/>
                  <a:pt x="306044" y="-6621"/>
                  <a:pt x="192778" y="401"/>
                </a:cubicBezTo>
                <a:cubicBezTo>
                  <a:pt x="79507" y="7427"/>
                  <a:pt x="-6621" y="104943"/>
                  <a:pt x="401" y="218209"/>
                </a:cubicBezTo>
                <a:cubicBezTo>
                  <a:pt x="401" y="218214"/>
                  <a:pt x="401" y="218214"/>
                  <a:pt x="401" y="218214"/>
                </a:cubicBezTo>
                <a:cubicBezTo>
                  <a:pt x="7427" y="331480"/>
                  <a:pt x="104943" y="417608"/>
                  <a:pt x="218209" y="410586"/>
                </a:cubicBezTo>
                <a:close/>
              </a:path>
            </a:pathLst>
          </a:custGeom>
          <a:solidFill>
            <a:srgbClr val="8DC34D"/>
          </a:solidFill>
          <a:ln w="46434" cap="flat">
            <a:noFill/>
            <a:prstDash val="solid"/>
            <a:miter/>
          </a:ln>
        </p:spPr>
        <p:txBody>
          <a:bodyPr rtlCol="0" anchor="ctr"/>
          <a:lstStyle/>
          <a:p>
            <a:endParaRPr lang="de-CH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FC1E4AB7-147A-4838-B80B-EC05A2B725CD}"/>
              </a:ext>
            </a:extLst>
          </p:cNvPr>
          <p:cNvSpPr/>
          <p:nvPr/>
        </p:nvSpPr>
        <p:spPr>
          <a:xfrm>
            <a:off x="7755004" y="2201893"/>
            <a:ext cx="4436996" cy="4656107"/>
          </a:xfrm>
          <a:custGeom>
            <a:avLst/>
            <a:gdLst>
              <a:gd name="connsiteX0" fmla="*/ 3580540 w 3766542"/>
              <a:gd name="connsiteY0" fmla="*/ 78121 h 3952544"/>
              <a:gd name="connsiteX1" fmla="*/ 3115535 w 3766542"/>
              <a:gd name="connsiteY1" fmla="*/ 604507 h 3952544"/>
              <a:gd name="connsiteX2" fmla="*/ 3092285 w 3766542"/>
              <a:gd name="connsiteY2" fmla="*/ 1087415 h 3952544"/>
              <a:gd name="connsiteX3" fmla="*/ 2798123 w 3766542"/>
              <a:gd name="connsiteY3" fmla="*/ 1482158 h 3952544"/>
              <a:gd name="connsiteX4" fmla="*/ 2773059 w 3766542"/>
              <a:gd name="connsiteY4" fmla="*/ 1462953 h 3952544"/>
              <a:gd name="connsiteX5" fmla="*/ 2535348 w 3766542"/>
              <a:gd name="connsiteY5" fmla="*/ 1348515 h 3952544"/>
              <a:gd name="connsiteX6" fmla="*/ 2406030 w 3766542"/>
              <a:gd name="connsiteY6" fmla="*/ 1209618 h 3952544"/>
              <a:gd name="connsiteX7" fmla="*/ 2854714 w 3766542"/>
              <a:gd name="connsiteY7" fmla="*/ 1181718 h 3952544"/>
              <a:gd name="connsiteX8" fmla="*/ 2937136 w 3766542"/>
              <a:gd name="connsiteY8" fmla="*/ 1088414 h 3952544"/>
              <a:gd name="connsiteX9" fmla="*/ 2843832 w 3766542"/>
              <a:gd name="connsiteY9" fmla="*/ 1005992 h 3952544"/>
              <a:gd name="connsiteX10" fmla="*/ 2318377 w 3766542"/>
              <a:gd name="connsiteY10" fmla="*/ 1038543 h 3952544"/>
              <a:gd name="connsiteX11" fmla="*/ 2252113 w 3766542"/>
              <a:gd name="connsiteY11" fmla="*/ 985021 h 3952544"/>
              <a:gd name="connsiteX12" fmla="*/ 2244487 w 3766542"/>
              <a:gd name="connsiteY12" fmla="*/ 978324 h 3952544"/>
              <a:gd name="connsiteX13" fmla="*/ 2238582 w 3766542"/>
              <a:gd name="connsiteY13" fmla="*/ 974093 h 3952544"/>
              <a:gd name="connsiteX14" fmla="*/ 2233699 w 3766542"/>
              <a:gd name="connsiteY14" fmla="*/ 970140 h 3952544"/>
              <a:gd name="connsiteX15" fmla="*/ 2233699 w 3766542"/>
              <a:gd name="connsiteY15" fmla="*/ 970512 h 3952544"/>
              <a:gd name="connsiteX16" fmla="*/ 1955951 w 3766542"/>
              <a:gd name="connsiteY16" fmla="*/ 1011479 h 3952544"/>
              <a:gd name="connsiteX17" fmla="*/ 1669369 w 3766542"/>
              <a:gd name="connsiteY17" fmla="*/ 1372509 h 3952544"/>
              <a:gd name="connsiteX18" fmla="*/ 1647374 w 3766542"/>
              <a:gd name="connsiteY18" fmla="*/ 1406827 h 3952544"/>
              <a:gd name="connsiteX19" fmla="*/ 1620404 w 3766542"/>
              <a:gd name="connsiteY19" fmla="*/ 1459372 h 3952544"/>
              <a:gd name="connsiteX20" fmla="*/ 1611569 w 3766542"/>
              <a:gd name="connsiteY20" fmla="*/ 1489877 h 3952544"/>
              <a:gd name="connsiteX21" fmla="*/ 1544282 w 3766542"/>
              <a:gd name="connsiteY21" fmla="*/ 1956649 h 3952544"/>
              <a:gd name="connsiteX22" fmla="*/ 1282577 w 3766542"/>
              <a:gd name="connsiteY22" fmla="*/ 2272248 h 3952544"/>
              <a:gd name="connsiteX23" fmla="*/ 1297992 w 3766542"/>
              <a:gd name="connsiteY23" fmla="*/ 2437581 h 3952544"/>
              <a:gd name="connsiteX24" fmla="*/ 1463325 w 3766542"/>
              <a:gd name="connsiteY24" fmla="*/ 2422166 h 3952544"/>
              <a:gd name="connsiteX25" fmla="*/ 1746141 w 3766542"/>
              <a:gd name="connsiteY25" fmla="*/ 2081131 h 3952544"/>
              <a:gd name="connsiteX26" fmla="*/ 1771995 w 3766542"/>
              <a:gd name="connsiteY26" fmla="*/ 2022912 h 3952544"/>
              <a:gd name="connsiteX27" fmla="*/ 1817147 w 3766542"/>
              <a:gd name="connsiteY27" fmla="*/ 1709545 h 3952544"/>
              <a:gd name="connsiteX28" fmla="*/ 2107915 w 3766542"/>
              <a:gd name="connsiteY28" fmla="*/ 1907498 h 3952544"/>
              <a:gd name="connsiteX29" fmla="*/ 2082526 w 3766542"/>
              <a:gd name="connsiteY29" fmla="*/ 2313168 h 3952544"/>
              <a:gd name="connsiteX30" fmla="*/ 2105451 w 3766542"/>
              <a:gd name="connsiteY30" fmla="*/ 2389615 h 3952544"/>
              <a:gd name="connsiteX31" fmla="*/ 1906521 w 3766542"/>
              <a:gd name="connsiteY31" fmla="*/ 2418027 h 3952544"/>
              <a:gd name="connsiteX32" fmla="*/ 1302015 w 3766542"/>
              <a:gd name="connsiteY32" fmla="*/ 2929533 h 3952544"/>
              <a:gd name="connsiteX33" fmla="*/ 1209014 w 3766542"/>
              <a:gd name="connsiteY33" fmla="*/ 3301537 h 3952544"/>
              <a:gd name="connsiteX34" fmla="*/ 651007 w 3766542"/>
              <a:gd name="connsiteY34" fmla="*/ 3394538 h 3952544"/>
              <a:gd name="connsiteX35" fmla="*/ 465005 w 3766542"/>
              <a:gd name="connsiteY35" fmla="*/ 3627041 h 3952544"/>
              <a:gd name="connsiteX36" fmla="*/ 93001 w 3766542"/>
              <a:gd name="connsiteY36" fmla="*/ 3720042 h 3952544"/>
              <a:gd name="connsiteX37" fmla="*/ 0 w 3766542"/>
              <a:gd name="connsiteY37" fmla="*/ 3952544 h 3952544"/>
              <a:gd name="connsiteX38" fmla="*/ 3766542 w 3766542"/>
              <a:gd name="connsiteY38" fmla="*/ 3952544 h 3952544"/>
              <a:gd name="connsiteX39" fmla="*/ 3766542 w 3766542"/>
              <a:gd name="connsiteY39" fmla="*/ 0 h 3952544"/>
              <a:gd name="connsiteX40" fmla="*/ 2340232 w 3766542"/>
              <a:gd name="connsiteY40" fmla="*/ 1954928 h 3952544"/>
              <a:gd name="connsiteX41" fmla="*/ 2346463 w 3766542"/>
              <a:gd name="connsiteY41" fmla="*/ 1855417 h 3952544"/>
              <a:gd name="connsiteX42" fmla="*/ 2295312 w 3766542"/>
              <a:gd name="connsiteY42" fmla="*/ 1751024 h 3952544"/>
              <a:gd name="connsiteX43" fmla="*/ 2034537 w 3766542"/>
              <a:gd name="connsiteY43" fmla="*/ 1573485 h 3952544"/>
              <a:gd name="connsiteX44" fmla="*/ 2250625 w 3766542"/>
              <a:gd name="connsiteY44" fmla="*/ 1301317 h 3952544"/>
              <a:gd name="connsiteX45" fmla="*/ 2418027 w 3766542"/>
              <a:gd name="connsiteY45" fmla="*/ 1480763 h 3952544"/>
              <a:gd name="connsiteX46" fmla="*/ 2444253 w 3766542"/>
              <a:gd name="connsiteY46" fmla="*/ 1500014 h 3952544"/>
              <a:gd name="connsiteX47" fmla="*/ 2614074 w 3766542"/>
              <a:gd name="connsiteY47" fmla="*/ 1581808 h 3952544"/>
              <a:gd name="connsiteX48" fmla="*/ 2418027 w 3766542"/>
              <a:gd name="connsiteY48" fmla="*/ 1655419 h 3952544"/>
              <a:gd name="connsiteX49" fmla="*/ 3580540 w 3766542"/>
              <a:gd name="connsiteY49" fmla="*/ 2557529 h 3952544"/>
              <a:gd name="connsiteX50" fmla="*/ 3348038 w 3766542"/>
              <a:gd name="connsiteY50" fmla="*/ 2650530 h 3952544"/>
              <a:gd name="connsiteX51" fmla="*/ 3115535 w 3766542"/>
              <a:gd name="connsiteY51" fmla="*/ 2464528 h 3952544"/>
              <a:gd name="connsiteX52" fmla="*/ 2743531 w 3766542"/>
              <a:gd name="connsiteY52" fmla="*/ 2511028 h 3952544"/>
              <a:gd name="connsiteX53" fmla="*/ 2464528 w 3766542"/>
              <a:gd name="connsiteY53" fmla="*/ 2232025 h 3952544"/>
              <a:gd name="connsiteX54" fmla="*/ 2573804 w 3766542"/>
              <a:gd name="connsiteY54" fmla="*/ 1795618 h 3952544"/>
              <a:gd name="connsiteX55" fmla="*/ 2883358 w 3766542"/>
              <a:gd name="connsiteY55" fmla="*/ 1679134 h 3952544"/>
              <a:gd name="connsiteX56" fmla="*/ 3274520 w 3766542"/>
              <a:gd name="connsiteY56" fmla="*/ 1154189 h 3952544"/>
              <a:gd name="connsiteX57" fmla="*/ 3296143 w 3766542"/>
              <a:gd name="connsiteY57" fmla="*/ 697508 h 3952544"/>
              <a:gd name="connsiteX58" fmla="*/ 3580540 w 3766542"/>
              <a:gd name="connsiteY58" fmla="*/ 373074 h 3952544"/>
              <a:gd name="connsiteX0" fmla="*/ 3580540 w 3766542"/>
              <a:gd name="connsiteY0" fmla="*/ 78121 h 3952544"/>
              <a:gd name="connsiteX1" fmla="*/ 3115535 w 3766542"/>
              <a:gd name="connsiteY1" fmla="*/ 604507 h 3952544"/>
              <a:gd name="connsiteX2" fmla="*/ 3092285 w 3766542"/>
              <a:gd name="connsiteY2" fmla="*/ 1087415 h 3952544"/>
              <a:gd name="connsiteX3" fmla="*/ 2798123 w 3766542"/>
              <a:gd name="connsiteY3" fmla="*/ 1482158 h 3952544"/>
              <a:gd name="connsiteX4" fmla="*/ 2773059 w 3766542"/>
              <a:gd name="connsiteY4" fmla="*/ 1462953 h 3952544"/>
              <a:gd name="connsiteX5" fmla="*/ 2535348 w 3766542"/>
              <a:gd name="connsiteY5" fmla="*/ 1348515 h 3952544"/>
              <a:gd name="connsiteX6" fmla="*/ 2406030 w 3766542"/>
              <a:gd name="connsiteY6" fmla="*/ 1209618 h 3952544"/>
              <a:gd name="connsiteX7" fmla="*/ 2854714 w 3766542"/>
              <a:gd name="connsiteY7" fmla="*/ 1181718 h 3952544"/>
              <a:gd name="connsiteX8" fmla="*/ 2937136 w 3766542"/>
              <a:gd name="connsiteY8" fmla="*/ 1088414 h 3952544"/>
              <a:gd name="connsiteX9" fmla="*/ 2843832 w 3766542"/>
              <a:gd name="connsiteY9" fmla="*/ 1005992 h 3952544"/>
              <a:gd name="connsiteX10" fmla="*/ 2318377 w 3766542"/>
              <a:gd name="connsiteY10" fmla="*/ 1038543 h 3952544"/>
              <a:gd name="connsiteX11" fmla="*/ 2252113 w 3766542"/>
              <a:gd name="connsiteY11" fmla="*/ 985021 h 3952544"/>
              <a:gd name="connsiteX12" fmla="*/ 2244487 w 3766542"/>
              <a:gd name="connsiteY12" fmla="*/ 978324 h 3952544"/>
              <a:gd name="connsiteX13" fmla="*/ 2238582 w 3766542"/>
              <a:gd name="connsiteY13" fmla="*/ 974093 h 3952544"/>
              <a:gd name="connsiteX14" fmla="*/ 2233699 w 3766542"/>
              <a:gd name="connsiteY14" fmla="*/ 970140 h 3952544"/>
              <a:gd name="connsiteX15" fmla="*/ 2233699 w 3766542"/>
              <a:gd name="connsiteY15" fmla="*/ 970512 h 3952544"/>
              <a:gd name="connsiteX16" fmla="*/ 1955951 w 3766542"/>
              <a:gd name="connsiteY16" fmla="*/ 1011479 h 3952544"/>
              <a:gd name="connsiteX17" fmla="*/ 1669369 w 3766542"/>
              <a:gd name="connsiteY17" fmla="*/ 1372509 h 3952544"/>
              <a:gd name="connsiteX18" fmla="*/ 1647374 w 3766542"/>
              <a:gd name="connsiteY18" fmla="*/ 1406827 h 3952544"/>
              <a:gd name="connsiteX19" fmla="*/ 1620404 w 3766542"/>
              <a:gd name="connsiteY19" fmla="*/ 1459372 h 3952544"/>
              <a:gd name="connsiteX20" fmla="*/ 1611569 w 3766542"/>
              <a:gd name="connsiteY20" fmla="*/ 1489877 h 3952544"/>
              <a:gd name="connsiteX21" fmla="*/ 1544282 w 3766542"/>
              <a:gd name="connsiteY21" fmla="*/ 1956649 h 3952544"/>
              <a:gd name="connsiteX22" fmla="*/ 1282577 w 3766542"/>
              <a:gd name="connsiteY22" fmla="*/ 2272248 h 3952544"/>
              <a:gd name="connsiteX23" fmla="*/ 1297992 w 3766542"/>
              <a:gd name="connsiteY23" fmla="*/ 2437581 h 3952544"/>
              <a:gd name="connsiteX24" fmla="*/ 1463325 w 3766542"/>
              <a:gd name="connsiteY24" fmla="*/ 2422166 h 3952544"/>
              <a:gd name="connsiteX25" fmla="*/ 1746141 w 3766542"/>
              <a:gd name="connsiteY25" fmla="*/ 2081131 h 3952544"/>
              <a:gd name="connsiteX26" fmla="*/ 1771995 w 3766542"/>
              <a:gd name="connsiteY26" fmla="*/ 2022912 h 3952544"/>
              <a:gd name="connsiteX27" fmla="*/ 1817147 w 3766542"/>
              <a:gd name="connsiteY27" fmla="*/ 1709545 h 3952544"/>
              <a:gd name="connsiteX28" fmla="*/ 2107915 w 3766542"/>
              <a:gd name="connsiteY28" fmla="*/ 1907498 h 3952544"/>
              <a:gd name="connsiteX29" fmla="*/ 2082526 w 3766542"/>
              <a:gd name="connsiteY29" fmla="*/ 2313168 h 3952544"/>
              <a:gd name="connsiteX30" fmla="*/ 2105451 w 3766542"/>
              <a:gd name="connsiteY30" fmla="*/ 2389615 h 3952544"/>
              <a:gd name="connsiteX31" fmla="*/ 1906521 w 3766542"/>
              <a:gd name="connsiteY31" fmla="*/ 2418027 h 3952544"/>
              <a:gd name="connsiteX32" fmla="*/ 1302015 w 3766542"/>
              <a:gd name="connsiteY32" fmla="*/ 2929533 h 3952544"/>
              <a:gd name="connsiteX33" fmla="*/ 1209014 w 3766542"/>
              <a:gd name="connsiteY33" fmla="*/ 3301537 h 3952544"/>
              <a:gd name="connsiteX34" fmla="*/ 651007 w 3766542"/>
              <a:gd name="connsiteY34" fmla="*/ 3394538 h 3952544"/>
              <a:gd name="connsiteX35" fmla="*/ 465005 w 3766542"/>
              <a:gd name="connsiteY35" fmla="*/ 3627041 h 3952544"/>
              <a:gd name="connsiteX36" fmla="*/ 93001 w 3766542"/>
              <a:gd name="connsiteY36" fmla="*/ 3720042 h 3952544"/>
              <a:gd name="connsiteX37" fmla="*/ 0 w 3766542"/>
              <a:gd name="connsiteY37" fmla="*/ 3952544 h 3952544"/>
              <a:gd name="connsiteX38" fmla="*/ 3766542 w 3766542"/>
              <a:gd name="connsiteY38" fmla="*/ 3952544 h 3952544"/>
              <a:gd name="connsiteX39" fmla="*/ 3766542 w 3766542"/>
              <a:gd name="connsiteY39" fmla="*/ 0 h 3952544"/>
              <a:gd name="connsiteX40" fmla="*/ 3580540 w 3766542"/>
              <a:gd name="connsiteY40" fmla="*/ 78121 h 3952544"/>
              <a:gd name="connsiteX41" fmla="*/ 2340232 w 3766542"/>
              <a:gd name="connsiteY41" fmla="*/ 1954928 h 3952544"/>
              <a:gd name="connsiteX42" fmla="*/ 2346463 w 3766542"/>
              <a:gd name="connsiteY42" fmla="*/ 1855417 h 3952544"/>
              <a:gd name="connsiteX43" fmla="*/ 2295312 w 3766542"/>
              <a:gd name="connsiteY43" fmla="*/ 1751024 h 3952544"/>
              <a:gd name="connsiteX44" fmla="*/ 2034537 w 3766542"/>
              <a:gd name="connsiteY44" fmla="*/ 1573485 h 3952544"/>
              <a:gd name="connsiteX45" fmla="*/ 2250625 w 3766542"/>
              <a:gd name="connsiteY45" fmla="*/ 1301317 h 3952544"/>
              <a:gd name="connsiteX46" fmla="*/ 2418027 w 3766542"/>
              <a:gd name="connsiteY46" fmla="*/ 1480763 h 3952544"/>
              <a:gd name="connsiteX47" fmla="*/ 2444253 w 3766542"/>
              <a:gd name="connsiteY47" fmla="*/ 1500014 h 3952544"/>
              <a:gd name="connsiteX48" fmla="*/ 2614074 w 3766542"/>
              <a:gd name="connsiteY48" fmla="*/ 1581808 h 3952544"/>
              <a:gd name="connsiteX49" fmla="*/ 2418027 w 3766542"/>
              <a:gd name="connsiteY49" fmla="*/ 1655419 h 3952544"/>
              <a:gd name="connsiteX50" fmla="*/ 2340232 w 3766542"/>
              <a:gd name="connsiteY50" fmla="*/ 1954928 h 3952544"/>
              <a:gd name="connsiteX51" fmla="*/ 3580540 w 3766542"/>
              <a:gd name="connsiteY51" fmla="*/ 2557529 h 3952544"/>
              <a:gd name="connsiteX52" fmla="*/ 3348038 w 3766542"/>
              <a:gd name="connsiteY52" fmla="*/ 2650530 h 3952544"/>
              <a:gd name="connsiteX53" fmla="*/ 3115535 w 3766542"/>
              <a:gd name="connsiteY53" fmla="*/ 2464528 h 3952544"/>
              <a:gd name="connsiteX54" fmla="*/ 2743531 w 3766542"/>
              <a:gd name="connsiteY54" fmla="*/ 2511028 h 3952544"/>
              <a:gd name="connsiteX55" fmla="*/ 2464528 w 3766542"/>
              <a:gd name="connsiteY55" fmla="*/ 2232025 h 3952544"/>
              <a:gd name="connsiteX56" fmla="*/ 2573804 w 3766542"/>
              <a:gd name="connsiteY56" fmla="*/ 1795618 h 3952544"/>
              <a:gd name="connsiteX57" fmla="*/ 2883358 w 3766542"/>
              <a:gd name="connsiteY57" fmla="*/ 1679134 h 3952544"/>
              <a:gd name="connsiteX58" fmla="*/ 3274520 w 3766542"/>
              <a:gd name="connsiteY58" fmla="*/ 1154189 h 3952544"/>
              <a:gd name="connsiteX59" fmla="*/ 3296143 w 3766542"/>
              <a:gd name="connsiteY59" fmla="*/ 697508 h 3952544"/>
              <a:gd name="connsiteX60" fmla="*/ 3243990 w 3766542"/>
              <a:gd name="connsiteY60" fmla="*/ 2157424 h 3952544"/>
              <a:gd name="connsiteX61" fmla="*/ 3580540 w 3766542"/>
              <a:gd name="connsiteY61" fmla="*/ 2557529 h 3952544"/>
              <a:gd name="connsiteX0" fmla="*/ 3580540 w 3766542"/>
              <a:gd name="connsiteY0" fmla="*/ 78121 h 3952544"/>
              <a:gd name="connsiteX1" fmla="*/ 3115535 w 3766542"/>
              <a:gd name="connsiteY1" fmla="*/ 604507 h 3952544"/>
              <a:gd name="connsiteX2" fmla="*/ 3092285 w 3766542"/>
              <a:gd name="connsiteY2" fmla="*/ 1087415 h 3952544"/>
              <a:gd name="connsiteX3" fmla="*/ 2798123 w 3766542"/>
              <a:gd name="connsiteY3" fmla="*/ 1482158 h 3952544"/>
              <a:gd name="connsiteX4" fmla="*/ 2773059 w 3766542"/>
              <a:gd name="connsiteY4" fmla="*/ 1462953 h 3952544"/>
              <a:gd name="connsiteX5" fmla="*/ 2535348 w 3766542"/>
              <a:gd name="connsiteY5" fmla="*/ 1348515 h 3952544"/>
              <a:gd name="connsiteX6" fmla="*/ 2406030 w 3766542"/>
              <a:gd name="connsiteY6" fmla="*/ 1209618 h 3952544"/>
              <a:gd name="connsiteX7" fmla="*/ 2854714 w 3766542"/>
              <a:gd name="connsiteY7" fmla="*/ 1181718 h 3952544"/>
              <a:gd name="connsiteX8" fmla="*/ 2937136 w 3766542"/>
              <a:gd name="connsiteY8" fmla="*/ 1088414 h 3952544"/>
              <a:gd name="connsiteX9" fmla="*/ 2843832 w 3766542"/>
              <a:gd name="connsiteY9" fmla="*/ 1005992 h 3952544"/>
              <a:gd name="connsiteX10" fmla="*/ 2318377 w 3766542"/>
              <a:gd name="connsiteY10" fmla="*/ 1038543 h 3952544"/>
              <a:gd name="connsiteX11" fmla="*/ 2252113 w 3766542"/>
              <a:gd name="connsiteY11" fmla="*/ 985021 h 3952544"/>
              <a:gd name="connsiteX12" fmla="*/ 2244487 w 3766542"/>
              <a:gd name="connsiteY12" fmla="*/ 978324 h 3952544"/>
              <a:gd name="connsiteX13" fmla="*/ 2238582 w 3766542"/>
              <a:gd name="connsiteY13" fmla="*/ 974093 h 3952544"/>
              <a:gd name="connsiteX14" fmla="*/ 2233699 w 3766542"/>
              <a:gd name="connsiteY14" fmla="*/ 970140 h 3952544"/>
              <a:gd name="connsiteX15" fmla="*/ 2233699 w 3766542"/>
              <a:gd name="connsiteY15" fmla="*/ 970512 h 3952544"/>
              <a:gd name="connsiteX16" fmla="*/ 1955951 w 3766542"/>
              <a:gd name="connsiteY16" fmla="*/ 1011479 h 3952544"/>
              <a:gd name="connsiteX17" fmla="*/ 1669369 w 3766542"/>
              <a:gd name="connsiteY17" fmla="*/ 1372509 h 3952544"/>
              <a:gd name="connsiteX18" fmla="*/ 1647374 w 3766542"/>
              <a:gd name="connsiteY18" fmla="*/ 1406827 h 3952544"/>
              <a:gd name="connsiteX19" fmla="*/ 1620404 w 3766542"/>
              <a:gd name="connsiteY19" fmla="*/ 1459372 h 3952544"/>
              <a:gd name="connsiteX20" fmla="*/ 1611569 w 3766542"/>
              <a:gd name="connsiteY20" fmla="*/ 1489877 h 3952544"/>
              <a:gd name="connsiteX21" fmla="*/ 1544282 w 3766542"/>
              <a:gd name="connsiteY21" fmla="*/ 1956649 h 3952544"/>
              <a:gd name="connsiteX22" fmla="*/ 1282577 w 3766542"/>
              <a:gd name="connsiteY22" fmla="*/ 2272248 h 3952544"/>
              <a:gd name="connsiteX23" fmla="*/ 1297992 w 3766542"/>
              <a:gd name="connsiteY23" fmla="*/ 2437581 h 3952544"/>
              <a:gd name="connsiteX24" fmla="*/ 1463325 w 3766542"/>
              <a:gd name="connsiteY24" fmla="*/ 2422166 h 3952544"/>
              <a:gd name="connsiteX25" fmla="*/ 1746141 w 3766542"/>
              <a:gd name="connsiteY25" fmla="*/ 2081131 h 3952544"/>
              <a:gd name="connsiteX26" fmla="*/ 1771995 w 3766542"/>
              <a:gd name="connsiteY26" fmla="*/ 2022912 h 3952544"/>
              <a:gd name="connsiteX27" fmla="*/ 1817147 w 3766542"/>
              <a:gd name="connsiteY27" fmla="*/ 1709545 h 3952544"/>
              <a:gd name="connsiteX28" fmla="*/ 2107915 w 3766542"/>
              <a:gd name="connsiteY28" fmla="*/ 1907498 h 3952544"/>
              <a:gd name="connsiteX29" fmla="*/ 2082526 w 3766542"/>
              <a:gd name="connsiteY29" fmla="*/ 2313168 h 3952544"/>
              <a:gd name="connsiteX30" fmla="*/ 2105451 w 3766542"/>
              <a:gd name="connsiteY30" fmla="*/ 2389615 h 3952544"/>
              <a:gd name="connsiteX31" fmla="*/ 1906521 w 3766542"/>
              <a:gd name="connsiteY31" fmla="*/ 2418027 h 3952544"/>
              <a:gd name="connsiteX32" fmla="*/ 1302015 w 3766542"/>
              <a:gd name="connsiteY32" fmla="*/ 2929533 h 3952544"/>
              <a:gd name="connsiteX33" fmla="*/ 1209014 w 3766542"/>
              <a:gd name="connsiteY33" fmla="*/ 3301537 h 3952544"/>
              <a:gd name="connsiteX34" fmla="*/ 651007 w 3766542"/>
              <a:gd name="connsiteY34" fmla="*/ 3394538 h 3952544"/>
              <a:gd name="connsiteX35" fmla="*/ 465005 w 3766542"/>
              <a:gd name="connsiteY35" fmla="*/ 3627041 h 3952544"/>
              <a:gd name="connsiteX36" fmla="*/ 93001 w 3766542"/>
              <a:gd name="connsiteY36" fmla="*/ 3720042 h 3952544"/>
              <a:gd name="connsiteX37" fmla="*/ 0 w 3766542"/>
              <a:gd name="connsiteY37" fmla="*/ 3952544 h 3952544"/>
              <a:gd name="connsiteX38" fmla="*/ 3766542 w 3766542"/>
              <a:gd name="connsiteY38" fmla="*/ 3952544 h 3952544"/>
              <a:gd name="connsiteX39" fmla="*/ 3766542 w 3766542"/>
              <a:gd name="connsiteY39" fmla="*/ 0 h 3952544"/>
              <a:gd name="connsiteX40" fmla="*/ 3580540 w 3766542"/>
              <a:gd name="connsiteY40" fmla="*/ 78121 h 3952544"/>
              <a:gd name="connsiteX41" fmla="*/ 2340232 w 3766542"/>
              <a:gd name="connsiteY41" fmla="*/ 1954928 h 3952544"/>
              <a:gd name="connsiteX42" fmla="*/ 2346463 w 3766542"/>
              <a:gd name="connsiteY42" fmla="*/ 1855417 h 3952544"/>
              <a:gd name="connsiteX43" fmla="*/ 2295312 w 3766542"/>
              <a:gd name="connsiteY43" fmla="*/ 1751024 h 3952544"/>
              <a:gd name="connsiteX44" fmla="*/ 2034537 w 3766542"/>
              <a:gd name="connsiteY44" fmla="*/ 1573485 h 3952544"/>
              <a:gd name="connsiteX45" fmla="*/ 2250625 w 3766542"/>
              <a:gd name="connsiteY45" fmla="*/ 1301317 h 3952544"/>
              <a:gd name="connsiteX46" fmla="*/ 2418027 w 3766542"/>
              <a:gd name="connsiteY46" fmla="*/ 1480763 h 3952544"/>
              <a:gd name="connsiteX47" fmla="*/ 2444253 w 3766542"/>
              <a:gd name="connsiteY47" fmla="*/ 1500014 h 3952544"/>
              <a:gd name="connsiteX48" fmla="*/ 2614074 w 3766542"/>
              <a:gd name="connsiteY48" fmla="*/ 1581808 h 3952544"/>
              <a:gd name="connsiteX49" fmla="*/ 2418027 w 3766542"/>
              <a:gd name="connsiteY49" fmla="*/ 1655419 h 3952544"/>
              <a:gd name="connsiteX50" fmla="*/ 2340232 w 3766542"/>
              <a:gd name="connsiteY50" fmla="*/ 1954928 h 3952544"/>
              <a:gd name="connsiteX51" fmla="*/ 3580540 w 3766542"/>
              <a:gd name="connsiteY51" fmla="*/ 2557529 h 3952544"/>
              <a:gd name="connsiteX52" fmla="*/ 3348038 w 3766542"/>
              <a:gd name="connsiteY52" fmla="*/ 2650530 h 3952544"/>
              <a:gd name="connsiteX53" fmla="*/ 3115535 w 3766542"/>
              <a:gd name="connsiteY53" fmla="*/ 2464528 h 3952544"/>
              <a:gd name="connsiteX54" fmla="*/ 2743531 w 3766542"/>
              <a:gd name="connsiteY54" fmla="*/ 2511028 h 3952544"/>
              <a:gd name="connsiteX55" fmla="*/ 2464528 w 3766542"/>
              <a:gd name="connsiteY55" fmla="*/ 2232025 h 3952544"/>
              <a:gd name="connsiteX56" fmla="*/ 2573804 w 3766542"/>
              <a:gd name="connsiteY56" fmla="*/ 1795618 h 3952544"/>
              <a:gd name="connsiteX57" fmla="*/ 2883358 w 3766542"/>
              <a:gd name="connsiteY57" fmla="*/ 1679134 h 3952544"/>
              <a:gd name="connsiteX58" fmla="*/ 3026870 w 3766542"/>
              <a:gd name="connsiteY58" fmla="*/ 2176539 h 3952544"/>
              <a:gd name="connsiteX59" fmla="*/ 3296143 w 3766542"/>
              <a:gd name="connsiteY59" fmla="*/ 697508 h 3952544"/>
              <a:gd name="connsiteX60" fmla="*/ 3243990 w 3766542"/>
              <a:gd name="connsiteY60" fmla="*/ 2157424 h 3952544"/>
              <a:gd name="connsiteX61" fmla="*/ 3580540 w 3766542"/>
              <a:gd name="connsiteY61" fmla="*/ 2557529 h 3952544"/>
              <a:gd name="connsiteX0" fmla="*/ 3580540 w 3766542"/>
              <a:gd name="connsiteY0" fmla="*/ 78121 h 3952544"/>
              <a:gd name="connsiteX1" fmla="*/ 3115535 w 3766542"/>
              <a:gd name="connsiteY1" fmla="*/ 604507 h 3952544"/>
              <a:gd name="connsiteX2" fmla="*/ 3092285 w 3766542"/>
              <a:gd name="connsiteY2" fmla="*/ 1087415 h 3952544"/>
              <a:gd name="connsiteX3" fmla="*/ 2798123 w 3766542"/>
              <a:gd name="connsiteY3" fmla="*/ 1482158 h 3952544"/>
              <a:gd name="connsiteX4" fmla="*/ 2773059 w 3766542"/>
              <a:gd name="connsiteY4" fmla="*/ 1462953 h 3952544"/>
              <a:gd name="connsiteX5" fmla="*/ 2535348 w 3766542"/>
              <a:gd name="connsiteY5" fmla="*/ 1348515 h 3952544"/>
              <a:gd name="connsiteX6" fmla="*/ 2406030 w 3766542"/>
              <a:gd name="connsiteY6" fmla="*/ 1209618 h 3952544"/>
              <a:gd name="connsiteX7" fmla="*/ 2854714 w 3766542"/>
              <a:gd name="connsiteY7" fmla="*/ 1181718 h 3952544"/>
              <a:gd name="connsiteX8" fmla="*/ 2937136 w 3766542"/>
              <a:gd name="connsiteY8" fmla="*/ 1088414 h 3952544"/>
              <a:gd name="connsiteX9" fmla="*/ 2843832 w 3766542"/>
              <a:gd name="connsiteY9" fmla="*/ 1005992 h 3952544"/>
              <a:gd name="connsiteX10" fmla="*/ 2318377 w 3766542"/>
              <a:gd name="connsiteY10" fmla="*/ 1038543 h 3952544"/>
              <a:gd name="connsiteX11" fmla="*/ 2252113 w 3766542"/>
              <a:gd name="connsiteY11" fmla="*/ 985021 h 3952544"/>
              <a:gd name="connsiteX12" fmla="*/ 2244487 w 3766542"/>
              <a:gd name="connsiteY12" fmla="*/ 978324 h 3952544"/>
              <a:gd name="connsiteX13" fmla="*/ 2238582 w 3766542"/>
              <a:gd name="connsiteY13" fmla="*/ 974093 h 3952544"/>
              <a:gd name="connsiteX14" fmla="*/ 2233699 w 3766542"/>
              <a:gd name="connsiteY14" fmla="*/ 970140 h 3952544"/>
              <a:gd name="connsiteX15" fmla="*/ 2233699 w 3766542"/>
              <a:gd name="connsiteY15" fmla="*/ 970512 h 3952544"/>
              <a:gd name="connsiteX16" fmla="*/ 1955951 w 3766542"/>
              <a:gd name="connsiteY16" fmla="*/ 1011479 h 3952544"/>
              <a:gd name="connsiteX17" fmla="*/ 1669369 w 3766542"/>
              <a:gd name="connsiteY17" fmla="*/ 1372509 h 3952544"/>
              <a:gd name="connsiteX18" fmla="*/ 1647374 w 3766542"/>
              <a:gd name="connsiteY18" fmla="*/ 1406827 h 3952544"/>
              <a:gd name="connsiteX19" fmla="*/ 1620404 w 3766542"/>
              <a:gd name="connsiteY19" fmla="*/ 1459372 h 3952544"/>
              <a:gd name="connsiteX20" fmla="*/ 1611569 w 3766542"/>
              <a:gd name="connsiteY20" fmla="*/ 1489877 h 3952544"/>
              <a:gd name="connsiteX21" fmla="*/ 1544282 w 3766542"/>
              <a:gd name="connsiteY21" fmla="*/ 1956649 h 3952544"/>
              <a:gd name="connsiteX22" fmla="*/ 1282577 w 3766542"/>
              <a:gd name="connsiteY22" fmla="*/ 2272248 h 3952544"/>
              <a:gd name="connsiteX23" fmla="*/ 1297992 w 3766542"/>
              <a:gd name="connsiteY23" fmla="*/ 2437581 h 3952544"/>
              <a:gd name="connsiteX24" fmla="*/ 1463325 w 3766542"/>
              <a:gd name="connsiteY24" fmla="*/ 2422166 h 3952544"/>
              <a:gd name="connsiteX25" fmla="*/ 1746141 w 3766542"/>
              <a:gd name="connsiteY25" fmla="*/ 2081131 h 3952544"/>
              <a:gd name="connsiteX26" fmla="*/ 1771995 w 3766542"/>
              <a:gd name="connsiteY26" fmla="*/ 2022912 h 3952544"/>
              <a:gd name="connsiteX27" fmla="*/ 1817147 w 3766542"/>
              <a:gd name="connsiteY27" fmla="*/ 1709545 h 3952544"/>
              <a:gd name="connsiteX28" fmla="*/ 2107915 w 3766542"/>
              <a:gd name="connsiteY28" fmla="*/ 1907498 h 3952544"/>
              <a:gd name="connsiteX29" fmla="*/ 2082526 w 3766542"/>
              <a:gd name="connsiteY29" fmla="*/ 2313168 h 3952544"/>
              <a:gd name="connsiteX30" fmla="*/ 2105451 w 3766542"/>
              <a:gd name="connsiteY30" fmla="*/ 2389615 h 3952544"/>
              <a:gd name="connsiteX31" fmla="*/ 1906521 w 3766542"/>
              <a:gd name="connsiteY31" fmla="*/ 2418027 h 3952544"/>
              <a:gd name="connsiteX32" fmla="*/ 1302015 w 3766542"/>
              <a:gd name="connsiteY32" fmla="*/ 2929533 h 3952544"/>
              <a:gd name="connsiteX33" fmla="*/ 1209014 w 3766542"/>
              <a:gd name="connsiteY33" fmla="*/ 3301537 h 3952544"/>
              <a:gd name="connsiteX34" fmla="*/ 651007 w 3766542"/>
              <a:gd name="connsiteY34" fmla="*/ 3394538 h 3952544"/>
              <a:gd name="connsiteX35" fmla="*/ 465005 w 3766542"/>
              <a:gd name="connsiteY35" fmla="*/ 3627041 h 3952544"/>
              <a:gd name="connsiteX36" fmla="*/ 93001 w 3766542"/>
              <a:gd name="connsiteY36" fmla="*/ 3720042 h 3952544"/>
              <a:gd name="connsiteX37" fmla="*/ 0 w 3766542"/>
              <a:gd name="connsiteY37" fmla="*/ 3952544 h 3952544"/>
              <a:gd name="connsiteX38" fmla="*/ 3766542 w 3766542"/>
              <a:gd name="connsiteY38" fmla="*/ 3952544 h 3952544"/>
              <a:gd name="connsiteX39" fmla="*/ 3766542 w 3766542"/>
              <a:gd name="connsiteY39" fmla="*/ 0 h 3952544"/>
              <a:gd name="connsiteX40" fmla="*/ 3580540 w 3766542"/>
              <a:gd name="connsiteY40" fmla="*/ 78121 h 3952544"/>
              <a:gd name="connsiteX41" fmla="*/ 2340232 w 3766542"/>
              <a:gd name="connsiteY41" fmla="*/ 1954928 h 3952544"/>
              <a:gd name="connsiteX42" fmla="*/ 2346463 w 3766542"/>
              <a:gd name="connsiteY42" fmla="*/ 1855417 h 3952544"/>
              <a:gd name="connsiteX43" fmla="*/ 2295312 w 3766542"/>
              <a:gd name="connsiteY43" fmla="*/ 1751024 h 3952544"/>
              <a:gd name="connsiteX44" fmla="*/ 2034537 w 3766542"/>
              <a:gd name="connsiteY44" fmla="*/ 1573485 h 3952544"/>
              <a:gd name="connsiteX45" fmla="*/ 2250625 w 3766542"/>
              <a:gd name="connsiteY45" fmla="*/ 1301317 h 3952544"/>
              <a:gd name="connsiteX46" fmla="*/ 2418027 w 3766542"/>
              <a:gd name="connsiteY46" fmla="*/ 1480763 h 3952544"/>
              <a:gd name="connsiteX47" fmla="*/ 2444253 w 3766542"/>
              <a:gd name="connsiteY47" fmla="*/ 1500014 h 3952544"/>
              <a:gd name="connsiteX48" fmla="*/ 2614074 w 3766542"/>
              <a:gd name="connsiteY48" fmla="*/ 1581808 h 3952544"/>
              <a:gd name="connsiteX49" fmla="*/ 2418027 w 3766542"/>
              <a:gd name="connsiteY49" fmla="*/ 1655419 h 3952544"/>
              <a:gd name="connsiteX50" fmla="*/ 2340232 w 3766542"/>
              <a:gd name="connsiteY50" fmla="*/ 1954928 h 3952544"/>
              <a:gd name="connsiteX51" fmla="*/ 3580540 w 3766542"/>
              <a:gd name="connsiteY51" fmla="*/ 2557529 h 3952544"/>
              <a:gd name="connsiteX52" fmla="*/ 3348038 w 3766542"/>
              <a:gd name="connsiteY52" fmla="*/ 2650530 h 3952544"/>
              <a:gd name="connsiteX53" fmla="*/ 3115535 w 3766542"/>
              <a:gd name="connsiteY53" fmla="*/ 2464528 h 3952544"/>
              <a:gd name="connsiteX54" fmla="*/ 2743531 w 3766542"/>
              <a:gd name="connsiteY54" fmla="*/ 2511028 h 3952544"/>
              <a:gd name="connsiteX55" fmla="*/ 2464528 w 3766542"/>
              <a:gd name="connsiteY55" fmla="*/ 2232025 h 3952544"/>
              <a:gd name="connsiteX56" fmla="*/ 2573804 w 3766542"/>
              <a:gd name="connsiteY56" fmla="*/ 1795618 h 3952544"/>
              <a:gd name="connsiteX57" fmla="*/ 2883358 w 3766542"/>
              <a:gd name="connsiteY57" fmla="*/ 1679134 h 3952544"/>
              <a:gd name="connsiteX58" fmla="*/ 3026870 w 3766542"/>
              <a:gd name="connsiteY58" fmla="*/ 2176539 h 3952544"/>
              <a:gd name="connsiteX59" fmla="*/ 3243990 w 3766542"/>
              <a:gd name="connsiteY59" fmla="*/ 2157424 h 3952544"/>
              <a:gd name="connsiteX60" fmla="*/ 3580540 w 3766542"/>
              <a:gd name="connsiteY60" fmla="*/ 2557529 h 3952544"/>
              <a:gd name="connsiteX0" fmla="*/ 3580540 w 3766542"/>
              <a:gd name="connsiteY0" fmla="*/ 78121 h 3952544"/>
              <a:gd name="connsiteX1" fmla="*/ 3115535 w 3766542"/>
              <a:gd name="connsiteY1" fmla="*/ 604507 h 3952544"/>
              <a:gd name="connsiteX2" fmla="*/ 3092285 w 3766542"/>
              <a:gd name="connsiteY2" fmla="*/ 1087415 h 3952544"/>
              <a:gd name="connsiteX3" fmla="*/ 2798123 w 3766542"/>
              <a:gd name="connsiteY3" fmla="*/ 1482158 h 3952544"/>
              <a:gd name="connsiteX4" fmla="*/ 2773059 w 3766542"/>
              <a:gd name="connsiteY4" fmla="*/ 1462953 h 3952544"/>
              <a:gd name="connsiteX5" fmla="*/ 2535348 w 3766542"/>
              <a:gd name="connsiteY5" fmla="*/ 1348515 h 3952544"/>
              <a:gd name="connsiteX6" fmla="*/ 2406030 w 3766542"/>
              <a:gd name="connsiteY6" fmla="*/ 1209618 h 3952544"/>
              <a:gd name="connsiteX7" fmla="*/ 2854714 w 3766542"/>
              <a:gd name="connsiteY7" fmla="*/ 1181718 h 3952544"/>
              <a:gd name="connsiteX8" fmla="*/ 2937136 w 3766542"/>
              <a:gd name="connsiteY8" fmla="*/ 1088414 h 3952544"/>
              <a:gd name="connsiteX9" fmla="*/ 2843832 w 3766542"/>
              <a:gd name="connsiteY9" fmla="*/ 1005992 h 3952544"/>
              <a:gd name="connsiteX10" fmla="*/ 2318377 w 3766542"/>
              <a:gd name="connsiteY10" fmla="*/ 1038543 h 3952544"/>
              <a:gd name="connsiteX11" fmla="*/ 2252113 w 3766542"/>
              <a:gd name="connsiteY11" fmla="*/ 985021 h 3952544"/>
              <a:gd name="connsiteX12" fmla="*/ 2244487 w 3766542"/>
              <a:gd name="connsiteY12" fmla="*/ 978324 h 3952544"/>
              <a:gd name="connsiteX13" fmla="*/ 2238582 w 3766542"/>
              <a:gd name="connsiteY13" fmla="*/ 974093 h 3952544"/>
              <a:gd name="connsiteX14" fmla="*/ 2233699 w 3766542"/>
              <a:gd name="connsiteY14" fmla="*/ 970140 h 3952544"/>
              <a:gd name="connsiteX15" fmla="*/ 2233699 w 3766542"/>
              <a:gd name="connsiteY15" fmla="*/ 970512 h 3952544"/>
              <a:gd name="connsiteX16" fmla="*/ 1955951 w 3766542"/>
              <a:gd name="connsiteY16" fmla="*/ 1011479 h 3952544"/>
              <a:gd name="connsiteX17" fmla="*/ 1669369 w 3766542"/>
              <a:gd name="connsiteY17" fmla="*/ 1372509 h 3952544"/>
              <a:gd name="connsiteX18" fmla="*/ 1647374 w 3766542"/>
              <a:gd name="connsiteY18" fmla="*/ 1406827 h 3952544"/>
              <a:gd name="connsiteX19" fmla="*/ 1620404 w 3766542"/>
              <a:gd name="connsiteY19" fmla="*/ 1459372 h 3952544"/>
              <a:gd name="connsiteX20" fmla="*/ 1611569 w 3766542"/>
              <a:gd name="connsiteY20" fmla="*/ 1489877 h 3952544"/>
              <a:gd name="connsiteX21" fmla="*/ 1544282 w 3766542"/>
              <a:gd name="connsiteY21" fmla="*/ 1956649 h 3952544"/>
              <a:gd name="connsiteX22" fmla="*/ 1282577 w 3766542"/>
              <a:gd name="connsiteY22" fmla="*/ 2272248 h 3952544"/>
              <a:gd name="connsiteX23" fmla="*/ 1297992 w 3766542"/>
              <a:gd name="connsiteY23" fmla="*/ 2437581 h 3952544"/>
              <a:gd name="connsiteX24" fmla="*/ 1463325 w 3766542"/>
              <a:gd name="connsiteY24" fmla="*/ 2422166 h 3952544"/>
              <a:gd name="connsiteX25" fmla="*/ 1746141 w 3766542"/>
              <a:gd name="connsiteY25" fmla="*/ 2081131 h 3952544"/>
              <a:gd name="connsiteX26" fmla="*/ 1771995 w 3766542"/>
              <a:gd name="connsiteY26" fmla="*/ 2022912 h 3952544"/>
              <a:gd name="connsiteX27" fmla="*/ 1817147 w 3766542"/>
              <a:gd name="connsiteY27" fmla="*/ 1709545 h 3952544"/>
              <a:gd name="connsiteX28" fmla="*/ 2107915 w 3766542"/>
              <a:gd name="connsiteY28" fmla="*/ 1907498 h 3952544"/>
              <a:gd name="connsiteX29" fmla="*/ 2082526 w 3766542"/>
              <a:gd name="connsiteY29" fmla="*/ 2313168 h 3952544"/>
              <a:gd name="connsiteX30" fmla="*/ 2105451 w 3766542"/>
              <a:gd name="connsiteY30" fmla="*/ 2389615 h 3952544"/>
              <a:gd name="connsiteX31" fmla="*/ 1906521 w 3766542"/>
              <a:gd name="connsiteY31" fmla="*/ 2418027 h 3952544"/>
              <a:gd name="connsiteX32" fmla="*/ 1302015 w 3766542"/>
              <a:gd name="connsiteY32" fmla="*/ 2929533 h 3952544"/>
              <a:gd name="connsiteX33" fmla="*/ 1209014 w 3766542"/>
              <a:gd name="connsiteY33" fmla="*/ 3301537 h 3952544"/>
              <a:gd name="connsiteX34" fmla="*/ 651007 w 3766542"/>
              <a:gd name="connsiteY34" fmla="*/ 3394538 h 3952544"/>
              <a:gd name="connsiteX35" fmla="*/ 465005 w 3766542"/>
              <a:gd name="connsiteY35" fmla="*/ 3627041 h 3952544"/>
              <a:gd name="connsiteX36" fmla="*/ 93001 w 3766542"/>
              <a:gd name="connsiteY36" fmla="*/ 3720042 h 3952544"/>
              <a:gd name="connsiteX37" fmla="*/ 0 w 3766542"/>
              <a:gd name="connsiteY37" fmla="*/ 3952544 h 3952544"/>
              <a:gd name="connsiteX38" fmla="*/ 3766542 w 3766542"/>
              <a:gd name="connsiteY38" fmla="*/ 3952544 h 3952544"/>
              <a:gd name="connsiteX39" fmla="*/ 3766542 w 3766542"/>
              <a:gd name="connsiteY39" fmla="*/ 0 h 3952544"/>
              <a:gd name="connsiteX40" fmla="*/ 3580540 w 3766542"/>
              <a:gd name="connsiteY40" fmla="*/ 78121 h 3952544"/>
              <a:gd name="connsiteX41" fmla="*/ 2340232 w 3766542"/>
              <a:gd name="connsiteY41" fmla="*/ 1954928 h 3952544"/>
              <a:gd name="connsiteX42" fmla="*/ 2346463 w 3766542"/>
              <a:gd name="connsiteY42" fmla="*/ 1855417 h 3952544"/>
              <a:gd name="connsiteX43" fmla="*/ 2295312 w 3766542"/>
              <a:gd name="connsiteY43" fmla="*/ 1751024 h 3952544"/>
              <a:gd name="connsiteX44" fmla="*/ 2034537 w 3766542"/>
              <a:gd name="connsiteY44" fmla="*/ 1573485 h 3952544"/>
              <a:gd name="connsiteX45" fmla="*/ 2250625 w 3766542"/>
              <a:gd name="connsiteY45" fmla="*/ 1301317 h 3952544"/>
              <a:gd name="connsiteX46" fmla="*/ 2418027 w 3766542"/>
              <a:gd name="connsiteY46" fmla="*/ 1480763 h 3952544"/>
              <a:gd name="connsiteX47" fmla="*/ 2444253 w 3766542"/>
              <a:gd name="connsiteY47" fmla="*/ 1500014 h 3952544"/>
              <a:gd name="connsiteX48" fmla="*/ 2614074 w 3766542"/>
              <a:gd name="connsiteY48" fmla="*/ 1581808 h 3952544"/>
              <a:gd name="connsiteX49" fmla="*/ 2418027 w 3766542"/>
              <a:gd name="connsiteY49" fmla="*/ 1655419 h 3952544"/>
              <a:gd name="connsiteX50" fmla="*/ 2340232 w 3766542"/>
              <a:gd name="connsiteY50" fmla="*/ 1954928 h 3952544"/>
              <a:gd name="connsiteX51" fmla="*/ 3580540 w 3766542"/>
              <a:gd name="connsiteY51" fmla="*/ 2557529 h 3952544"/>
              <a:gd name="connsiteX52" fmla="*/ 3348038 w 3766542"/>
              <a:gd name="connsiteY52" fmla="*/ 2650530 h 3952544"/>
              <a:gd name="connsiteX53" fmla="*/ 3115535 w 3766542"/>
              <a:gd name="connsiteY53" fmla="*/ 2464528 h 3952544"/>
              <a:gd name="connsiteX54" fmla="*/ 2743531 w 3766542"/>
              <a:gd name="connsiteY54" fmla="*/ 2511028 h 3952544"/>
              <a:gd name="connsiteX55" fmla="*/ 2464528 w 3766542"/>
              <a:gd name="connsiteY55" fmla="*/ 2232025 h 3952544"/>
              <a:gd name="connsiteX56" fmla="*/ 2573804 w 3766542"/>
              <a:gd name="connsiteY56" fmla="*/ 1795618 h 3952544"/>
              <a:gd name="connsiteX57" fmla="*/ 3026870 w 3766542"/>
              <a:gd name="connsiteY57" fmla="*/ 2176539 h 3952544"/>
              <a:gd name="connsiteX58" fmla="*/ 3243990 w 3766542"/>
              <a:gd name="connsiteY58" fmla="*/ 2157424 h 3952544"/>
              <a:gd name="connsiteX59" fmla="*/ 3580540 w 3766542"/>
              <a:gd name="connsiteY59" fmla="*/ 2557529 h 3952544"/>
              <a:gd name="connsiteX0" fmla="*/ 3580540 w 3766542"/>
              <a:gd name="connsiteY0" fmla="*/ 78121 h 3952544"/>
              <a:gd name="connsiteX1" fmla="*/ 3115535 w 3766542"/>
              <a:gd name="connsiteY1" fmla="*/ 604507 h 3952544"/>
              <a:gd name="connsiteX2" fmla="*/ 3092285 w 3766542"/>
              <a:gd name="connsiteY2" fmla="*/ 1087415 h 3952544"/>
              <a:gd name="connsiteX3" fmla="*/ 2798123 w 3766542"/>
              <a:gd name="connsiteY3" fmla="*/ 1482158 h 3952544"/>
              <a:gd name="connsiteX4" fmla="*/ 2773059 w 3766542"/>
              <a:gd name="connsiteY4" fmla="*/ 1462953 h 3952544"/>
              <a:gd name="connsiteX5" fmla="*/ 2535348 w 3766542"/>
              <a:gd name="connsiteY5" fmla="*/ 1348515 h 3952544"/>
              <a:gd name="connsiteX6" fmla="*/ 2406030 w 3766542"/>
              <a:gd name="connsiteY6" fmla="*/ 1209618 h 3952544"/>
              <a:gd name="connsiteX7" fmla="*/ 2854714 w 3766542"/>
              <a:gd name="connsiteY7" fmla="*/ 1181718 h 3952544"/>
              <a:gd name="connsiteX8" fmla="*/ 2937136 w 3766542"/>
              <a:gd name="connsiteY8" fmla="*/ 1088414 h 3952544"/>
              <a:gd name="connsiteX9" fmla="*/ 2843832 w 3766542"/>
              <a:gd name="connsiteY9" fmla="*/ 1005992 h 3952544"/>
              <a:gd name="connsiteX10" fmla="*/ 2318377 w 3766542"/>
              <a:gd name="connsiteY10" fmla="*/ 1038543 h 3952544"/>
              <a:gd name="connsiteX11" fmla="*/ 2252113 w 3766542"/>
              <a:gd name="connsiteY11" fmla="*/ 985021 h 3952544"/>
              <a:gd name="connsiteX12" fmla="*/ 2244487 w 3766542"/>
              <a:gd name="connsiteY12" fmla="*/ 978324 h 3952544"/>
              <a:gd name="connsiteX13" fmla="*/ 2238582 w 3766542"/>
              <a:gd name="connsiteY13" fmla="*/ 974093 h 3952544"/>
              <a:gd name="connsiteX14" fmla="*/ 2233699 w 3766542"/>
              <a:gd name="connsiteY14" fmla="*/ 970140 h 3952544"/>
              <a:gd name="connsiteX15" fmla="*/ 2233699 w 3766542"/>
              <a:gd name="connsiteY15" fmla="*/ 970512 h 3952544"/>
              <a:gd name="connsiteX16" fmla="*/ 1955951 w 3766542"/>
              <a:gd name="connsiteY16" fmla="*/ 1011479 h 3952544"/>
              <a:gd name="connsiteX17" fmla="*/ 1669369 w 3766542"/>
              <a:gd name="connsiteY17" fmla="*/ 1372509 h 3952544"/>
              <a:gd name="connsiteX18" fmla="*/ 1647374 w 3766542"/>
              <a:gd name="connsiteY18" fmla="*/ 1406827 h 3952544"/>
              <a:gd name="connsiteX19" fmla="*/ 1620404 w 3766542"/>
              <a:gd name="connsiteY19" fmla="*/ 1459372 h 3952544"/>
              <a:gd name="connsiteX20" fmla="*/ 1611569 w 3766542"/>
              <a:gd name="connsiteY20" fmla="*/ 1489877 h 3952544"/>
              <a:gd name="connsiteX21" fmla="*/ 1544282 w 3766542"/>
              <a:gd name="connsiteY21" fmla="*/ 1956649 h 3952544"/>
              <a:gd name="connsiteX22" fmla="*/ 1282577 w 3766542"/>
              <a:gd name="connsiteY22" fmla="*/ 2272248 h 3952544"/>
              <a:gd name="connsiteX23" fmla="*/ 1297992 w 3766542"/>
              <a:gd name="connsiteY23" fmla="*/ 2437581 h 3952544"/>
              <a:gd name="connsiteX24" fmla="*/ 1463325 w 3766542"/>
              <a:gd name="connsiteY24" fmla="*/ 2422166 h 3952544"/>
              <a:gd name="connsiteX25" fmla="*/ 1746141 w 3766542"/>
              <a:gd name="connsiteY25" fmla="*/ 2081131 h 3952544"/>
              <a:gd name="connsiteX26" fmla="*/ 1771995 w 3766542"/>
              <a:gd name="connsiteY26" fmla="*/ 2022912 h 3952544"/>
              <a:gd name="connsiteX27" fmla="*/ 1817147 w 3766542"/>
              <a:gd name="connsiteY27" fmla="*/ 1709545 h 3952544"/>
              <a:gd name="connsiteX28" fmla="*/ 2107915 w 3766542"/>
              <a:gd name="connsiteY28" fmla="*/ 1907498 h 3952544"/>
              <a:gd name="connsiteX29" fmla="*/ 2082526 w 3766542"/>
              <a:gd name="connsiteY29" fmla="*/ 2313168 h 3952544"/>
              <a:gd name="connsiteX30" fmla="*/ 2105451 w 3766542"/>
              <a:gd name="connsiteY30" fmla="*/ 2389615 h 3952544"/>
              <a:gd name="connsiteX31" fmla="*/ 1906521 w 3766542"/>
              <a:gd name="connsiteY31" fmla="*/ 2418027 h 3952544"/>
              <a:gd name="connsiteX32" fmla="*/ 1302015 w 3766542"/>
              <a:gd name="connsiteY32" fmla="*/ 2929533 h 3952544"/>
              <a:gd name="connsiteX33" fmla="*/ 1209014 w 3766542"/>
              <a:gd name="connsiteY33" fmla="*/ 3301537 h 3952544"/>
              <a:gd name="connsiteX34" fmla="*/ 651007 w 3766542"/>
              <a:gd name="connsiteY34" fmla="*/ 3394538 h 3952544"/>
              <a:gd name="connsiteX35" fmla="*/ 465005 w 3766542"/>
              <a:gd name="connsiteY35" fmla="*/ 3627041 h 3952544"/>
              <a:gd name="connsiteX36" fmla="*/ 93001 w 3766542"/>
              <a:gd name="connsiteY36" fmla="*/ 3720042 h 3952544"/>
              <a:gd name="connsiteX37" fmla="*/ 0 w 3766542"/>
              <a:gd name="connsiteY37" fmla="*/ 3952544 h 3952544"/>
              <a:gd name="connsiteX38" fmla="*/ 3766542 w 3766542"/>
              <a:gd name="connsiteY38" fmla="*/ 3952544 h 3952544"/>
              <a:gd name="connsiteX39" fmla="*/ 3766542 w 3766542"/>
              <a:gd name="connsiteY39" fmla="*/ 0 h 3952544"/>
              <a:gd name="connsiteX40" fmla="*/ 3580540 w 3766542"/>
              <a:gd name="connsiteY40" fmla="*/ 78121 h 3952544"/>
              <a:gd name="connsiteX41" fmla="*/ 2340232 w 3766542"/>
              <a:gd name="connsiteY41" fmla="*/ 1954928 h 3952544"/>
              <a:gd name="connsiteX42" fmla="*/ 2346463 w 3766542"/>
              <a:gd name="connsiteY42" fmla="*/ 1855417 h 3952544"/>
              <a:gd name="connsiteX43" fmla="*/ 2295312 w 3766542"/>
              <a:gd name="connsiteY43" fmla="*/ 1751024 h 3952544"/>
              <a:gd name="connsiteX44" fmla="*/ 2034537 w 3766542"/>
              <a:gd name="connsiteY44" fmla="*/ 1573485 h 3952544"/>
              <a:gd name="connsiteX45" fmla="*/ 2250625 w 3766542"/>
              <a:gd name="connsiteY45" fmla="*/ 1301317 h 3952544"/>
              <a:gd name="connsiteX46" fmla="*/ 2418027 w 3766542"/>
              <a:gd name="connsiteY46" fmla="*/ 1480763 h 3952544"/>
              <a:gd name="connsiteX47" fmla="*/ 2444253 w 3766542"/>
              <a:gd name="connsiteY47" fmla="*/ 1500014 h 3952544"/>
              <a:gd name="connsiteX48" fmla="*/ 2614074 w 3766542"/>
              <a:gd name="connsiteY48" fmla="*/ 1581808 h 3952544"/>
              <a:gd name="connsiteX49" fmla="*/ 2418027 w 3766542"/>
              <a:gd name="connsiteY49" fmla="*/ 1655419 h 3952544"/>
              <a:gd name="connsiteX50" fmla="*/ 2340232 w 3766542"/>
              <a:gd name="connsiteY50" fmla="*/ 1954928 h 3952544"/>
              <a:gd name="connsiteX51" fmla="*/ 3580540 w 3766542"/>
              <a:gd name="connsiteY51" fmla="*/ 2557529 h 3952544"/>
              <a:gd name="connsiteX52" fmla="*/ 3348038 w 3766542"/>
              <a:gd name="connsiteY52" fmla="*/ 2650530 h 3952544"/>
              <a:gd name="connsiteX53" fmla="*/ 3115535 w 3766542"/>
              <a:gd name="connsiteY53" fmla="*/ 2464528 h 3952544"/>
              <a:gd name="connsiteX54" fmla="*/ 2743531 w 3766542"/>
              <a:gd name="connsiteY54" fmla="*/ 2511028 h 3952544"/>
              <a:gd name="connsiteX55" fmla="*/ 2464528 w 3766542"/>
              <a:gd name="connsiteY55" fmla="*/ 2232025 h 3952544"/>
              <a:gd name="connsiteX56" fmla="*/ 3026870 w 3766542"/>
              <a:gd name="connsiteY56" fmla="*/ 2176539 h 3952544"/>
              <a:gd name="connsiteX57" fmla="*/ 3243990 w 3766542"/>
              <a:gd name="connsiteY57" fmla="*/ 2157424 h 3952544"/>
              <a:gd name="connsiteX58" fmla="*/ 3580540 w 3766542"/>
              <a:gd name="connsiteY58" fmla="*/ 2557529 h 3952544"/>
              <a:gd name="connsiteX0" fmla="*/ 3580540 w 3766542"/>
              <a:gd name="connsiteY0" fmla="*/ 78121 h 3952544"/>
              <a:gd name="connsiteX1" fmla="*/ 3115535 w 3766542"/>
              <a:gd name="connsiteY1" fmla="*/ 604507 h 3952544"/>
              <a:gd name="connsiteX2" fmla="*/ 3092285 w 3766542"/>
              <a:gd name="connsiteY2" fmla="*/ 1087415 h 3952544"/>
              <a:gd name="connsiteX3" fmla="*/ 2798123 w 3766542"/>
              <a:gd name="connsiteY3" fmla="*/ 1482158 h 3952544"/>
              <a:gd name="connsiteX4" fmla="*/ 2773059 w 3766542"/>
              <a:gd name="connsiteY4" fmla="*/ 1462953 h 3952544"/>
              <a:gd name="connsiteX5" fmla="*/ 2535348 w 3766542"/>
              <a:gd name="connsiteY5" fmla="*/ 1348515 h 3952544"/>
              <a:gd name="connsiteX6" fmla="*/ 2406030 w 3766542"/>
              <a:gd name="connsiteY6" fmla="*/ 1209618 h 3952544"/>
              <a:gd name="connsiteX7" fmla="*/ 2854714 w 3766542"/>
              <a:gd name="connsiteY7" fmla="*/ 1181718 h 3952544"/>
              <a:gd name="connsiteX8" fmla="*/ 2937136 w 3766542"/>
              <a:gd name="connsiteY8" fmla="*/ 1088414 h 3952544"/>
              <a:gd name="connsiteX9" fmla="*/ 2843832 w 3766542"/>
              <a:gd name="connsiteY9" fmla="*/ 1005992 h 3952544"/>
              <a:gd name="connsiteX10" fmla="*/ 2318377 w 3766542"/>
              <a:gd name="connsiteY10" fmla="*/ 1038543 h 3952544"/>
              <a:gd name="connsiteX11" fmla="*/ 2252113 w 3766542"/>
              <a:gd name="connsiteY11" fmla="*/ 985021 h 3952544"/>
              <a:gd name="connsiteX12" fmla="*/ 2244487 w 3766542"/>
              <a:gd name="connsiteY12" fmla="*/ 978324 h 3952544"/>
              <a:gd name="connsiteX13" fmla="*/ 2238582 w 3766542"/>
              <a:gd name="connsiteY13" fmla="*/ 974093 h 3952544"/>
              <a:gd name="connsiteX14" fmla="*/ 2233699 w 3766542"/>
              <a:gd name="connsiteY14" fmla="*/ 970140 h 3952544"/>
              <a:gd name="connsiteX15" fmla="*/ 2233699 w 3766542"/>
              <a:gd name="connsiteY15" fmla="*/ 970512 h 3952544"/>
              <a:gd name="connsiteX16" fmla="*/ 1955951 w 3766542"/>
              <a:gd name="connsiteY16" fmla="*/ 1011479 h 3952544"/>
              <a:gd name="connsiteX17" fmla="*/ 1669369 w 3766542"/>
              <a:gd name="connsiteY17" fmla="*/ 1372509 h 3952544"/>
              <a:gd name="connsiteX18" fmla="*/ 1647374 w 3766542"/>
              <a:gd name="connsiteY18" fmla="*/ 1406827 h 3952544"/>
              <a:gd name="connsiteX19" fmla="*/ 1620404 w 3766542"/>
              <a:gd name="connsiteY19" fmla="*/ 1459372 h 3952544"/>
              <a:gd name="connsiteX20" fmla="*/ 1611569 w 3766542"/>
              <a:gd name="connsiteY20" fmla="*/ 1489877 h 3952544"/>
              <a:gd name="connsiteX21" fmla="*/ 1544282 w 3766542"/>
              <a:gd name="connsiteY21" fmla="*/ 1956649 h 3952544"/>
              <a:gd name="connsiteX22" fmla="*/ 1282577 w 3766542"/>
              <a:gd name="connsiteY22" fmla="*/ 2272248 h 3952544"/>
              <a:gd name="connsiteX23" fmla="*/ 1297992 w 3766542"/>
              <a:gd name="connsiteY23" fmla="*/ 2437581 h 3952544"/>
              <a:gd name="connsiteX24" fmla="*/ 1463325 w 3766542"/>
              <a:gd name="connsiteY24" fmla="*/ 2422166 h 3952544"/>
              <a:gd name="connsiteX25" fmla="*/ 1746141 w 3766542"/>
              <a:gd name="connsiteY25" fmla="*/ 2081131 h 3952544"/>
              <a:gd name="connsiteX26" fmla="*/ 1771995 w 3766542"/>
              <a:gd name="connsiteY26" fmla="*/ 2022912 h 3952544"/>
              <a:gd name="connsiteX27" fmla="*/ 1817147 w 3766542"/>
              <a:gd name="connsiteY27" fmla="*/ 1709545 h 3952544"/>
              <a:gd name="connsiteX28" fmla="*/ 2107915 w 3766542"/>
              <a:gd name="connsiteY28" fmla="*/ 1907498 h 3952544"/>
              <a:gd name="connsiteX29" fmla="*/ 2082526 w 3766542"/>
              <a:gd name="connsiteY29" fmla="*/ 2313168 h 3952544"/>
              <a:gd name="connsiteX30" fmla="*/ 2105451 w 3766542"/>
              <a:gd name="connsiteY30" fmla="*/ 2389615 h 3952544"/>
              <a:gd name="connsiteX31" fmla="*/ 1906521 w 3766542"/>
              <a:gd name="connsiteY31" fmla="*/ 2418027 h 3952544"/>
              <a:gd name="connsiteX32" fmla="*/ 1302015 w 3766542"/>
              <a:gd name="connsiteY32" fmla="*/ 2929533 h 3952544"/>
              <a:gd name="connsiteX33" fmla="*/ 1209014 w 3766542"/>
              <a:gd name="connsiteY33" fmla="*/ 3301537 h 3952544"/>
              <a:gd name="connsiteX34" fmla="*/ 651007 w 3766542"/>
              <a:gd name="connsiteY34" fmla="*/ 3394538 h 3952544"/>
              <a:gd name="connsiteX35" fmla="*/ 465005 w 3766542"/>
              <a:gd name="connsiteY35" fmla="*/ 3627041 h 3952544"/>
              <a:gd name="connsiteX36" fmla="*/ 93001 w 3766542"/>
              <a:gd name="connsiteY36" fmla="*/ 3720042 h 3952544"/>
              <a:gd name="connsiteX37" fmla="*/ 0 w 3766542"/>
              <a:gd name="connsiteY37" fmla="*/ 3952544 h 3952544"/>
              <a:gd name="connsiteX38" fmla="*/ 3766542 w 3766542"/>
              <a:gd name="connsiteY38" fmla="*/ 3952544 h 3952544"/>
              <a:gd name="connsiteX39" fmla="*/ 3766542 w 3766542"/>
              <a:gd name="connsiteY39" fmla="*/ 0 h 3952544"/>
              <a:gd name="connsiteX40" fmla="*/ 3580540 w 3766542"/>
              <a:gd name="connsiteY40" fmla="*/ 78121 h 3952544"/>
              <a:gd name="connsiteX41" fmla="*/ 2340232 w 3766542"/>
              <a:gd name="connsiteY41" fmla="*/ 1954928 h 3952544"/>
              <a:gd name="connsiteX42" fmla="*/ 2346463 w 3766542"/>
              <a:gd name="connsiteY42" fmla="*/ 1855417 h 3952544"/>
              <a:gd name="connsiteX43" fmla="*/ 2295312 w 3766542"/>
              <a:gd name="connsiteY43" fmla="*/ 1751024 h 3952544"/>
              <a:gd name="connsiteX44" fmla="*/ 2034537 w 3766542"/>
              <a:gd name="connsiteY44" fmla="*/ 1573485 h 3952544"/>
              <a:gd name="connsiteX45" fmla="*/ 2250625 w 3766542"/>
              <a:gd name="connsiteY45" fmla="*/ 1301317 h 3952544"/>
              <a:gd name="connsiteX46" fmla="*/ 2418027 w 3766542"/>
              <a:gd name="connsiteY46" fmla="*/ 1480763 h 3952544"/>
              <a:gd name="connsiteX47" fmla="*/ 2444253 w 3766542"/>
              <a:gd name="connsiteY47" fmla="*/ 1500014 h 3952544"/>
              <a:gd name="connsiteX48" fmla="*/ 2614074 w 3766542"/>
              <a:gd name="connsiteY48" fmla="*/ 1581808 h 3952544"/>
              <a:gd name="connsiteX49" fmla="*/ 2418027 w 3766542"/>
              <a:gd name="connsiteY49" fmla="*/ 1655419 h 3952544"/>
              <a:gd name="connsiteX50" fmla="*/ 2340232 w 3766542"/>
              <a:gd name="connsiteY50" fmla="*/ 1954928 h 3952544"/>
              <a:gd name="connsiteX51" fmla="*/ 3580540 w 3766542"/>
              <a:gd name="connsiteY51" fmla="*/ 2557529 h 3952544"/>
              <a:gd name="connsiteX52" fmla="*/ 3348038 w 3766542"/>
              <a:gd name="connsiteY52" fmla="*/ 2650530 h 3952544"/>
              <a:gd name="connsiteX53" fmla="*/ 3115535 w 3766542"/>
              <a:gd name="connsiteY53" fmla="*/ 2464528 h 3952544"/>
              <a:gd name="connsiteX54" fmla="*/ 2743531 w 3766542"/>
              <a:gd name="connsiteY54" fmla="*/ 2511028 h 3952544"/>
              <a:gd name="connsiteX55" fmla="*/ 3026870 w 3766542"/>
              <a:gd name="connsiteY55" fmla="*/ 2176539 h 3952544"/>
              <a:gd name="connsiteX56" fmla="*/ 3243990 w 3766542"/>
              <a:gd name="connsiteY56" fmla="*/ 2157424 h 3952544"/>
              <a:gd name="connsiteX57" fmla="*/ 3580540 w 3766542"/>
              <a:gd name="connsiteY57" fmla="*/ 2557529 h 3952544"/>
              <a:gd name="connsiteX0" fmla="*/ 3580540 w 3766542"/>
              <a:gd name="connsiteY0" fmla="*/ 78121 h 3952544"/>
              <a:gd name="connsiteX1" fmla="*/ 3115535 w 3766542"/>
              <a:gd name="connsiteY1" fmla="*/ 604507 h 3952544"/>
              <a:gd name="connsiteX2" fmla="*/ 3092285 w 3766542"/>
              <a:gd name="connsiteY2" fmla="*/ 1087415 h 3952544"/>
              <a:gd name="connsiteX3" fmla="*/ 2798123 w 3766542"/>
              <a:gd name="connsiteY3" fmla="*/ 1482158 h 3952544"/>
              <a:gd name="connsiteX4" fmla="*/ 2773059 w 3766542"/>
              <a:gd name="connsiteY4" fmla="*/ 1462953 h 3952544"/>
              <a:gd name="connsiteX5" fmla="*/ 2535348 w 3766542"/>
              <a:gd name="connsiteY5" fmla="*/ 1348515 h 3952544"/>
              <a:gd name="connsiteX6" fmla="*/ 2406030 w 3766542"/>
              <a:gd name="connsiteY6" fmla="*/ 1209618 h 3952544"/>
              <a:gd name="connsiteX7" fmla="*/ 2854714 w 3766542"/>
              <a:gd name="connsiteY7" fmla="*/ 1181718 h 3952544"/>
              <a:gd name="connsiteX8" fmla="*/ 2937136 w 3766542"/>
              <a:gd name="connsiteY8" fmla="*/ 1088414 h 3952544"/>
              <a:gd name="connsiteX9" fmla="*/ 2843832 w 3766542"/>
              <a:gd name="connsiteY9" fmla="*/ 1005992 h 3952544"/>
              <a:gd name="connsiteX10" fmla="*/ 2318377 w 3766542"/>
              <a:gd name="connsiteY10" fmla="*/ 1038543 h 3952544"/>
              <a:gd name="connsiteX11" fmla="*/ 2252113 w 3766542"/>
              <a:gd name="connsiteY11" fmla="*/ 985021 h 3952544"/>
              <a:gd name="connsiteX12" fmla="*/ 2244487 w 3766542"/>
              <a:gd name="connsiteY12" fmla="*/ 978324 h 3952544"/>
              <a:gd name="connsiteX13" fmla="*/ 2238582 w 3766542"/>
              <a:gd name="connsiteY13" fmla="*/ 974093 h 3952544"/>
              <a:gd name="connsiteX14" fmla="*/ 2233699 w 3766542"/>
              <a:gd name="connsiteY14" fmla="*/ 970140 h 3952544"/>
              <a:gd name="connsiteX15" fmla="*/ 2233699 w 3766542"/>
              <a:gd name="connsiteY15" fmla="*/ 970512 h 3952544"/>
              <a:gd name="connsiteX16" fmla="*/ 1955951 w 3766542"/>
              <a:gd name="connsiteY16" fmla="*/ 1011479 h 3952544"/>
              <a:gd name="connsiteX17" fmla="*/ 1669369 w 3766542"/>
              <a:gd name="connsiteY17" fmla="*/ 1372509 h 3952544"/>
              <a:gd name="connsiteX18" fmla="*/ 1647374 w 3766542"/>
              <a:gd name="connsiteY18" fmla="*/ 1406827 h 3952544"/>
              <a:gd name="connsiteX19" fmla="*/ 1620404 w 3766542"/>
              <a:gd name="connsiteY19" fmla="*/ 1459372 h 3952544"/>
              <a:gd name="connsiteX20" fmla="*/ 1611569 w 3766542"/>
              <a:gd name="connsiteY20" fmla="*/ 1489877 h 3952544"/>
              <a:gd name="connsiteX21" fmla="*/ 1544282 w 3766542"/>
              <a:gd name="connsiteY21" fmla="*/ 1956649 h 3952544"/>
              <a:gd name="connsiteX22" fmla="*/ 1282577 w 3766542"/>
              <a:gd name="connsiteY22" fmla="*/ 2272248 h 3952544"/>
              <a:gd name="connsiteX23" fmla="*/ 1297992 w 3766542"/>
              <a:gd name="connsiteY23" fmla="*/ 2437581 h 3952544"/>
              <a:gd name="connsiteX24" fmla="*/ 1463325 w 3766542"/>
              <a:gd name="connsiteY24" fmla="*/ 2422166 h 3952544"/>
              <a:gd name="connsiteX25" fmla="*/ 1746141 w 3766542"/>
              <a:gd name="connsiteY25" fmla="*/ 2081131 h 3952544"/>
              <a:gd name="connsiteX26" fmla="*/ 1771995 w 3766542"/>
              <a:gd name="connsiteY26" fmla="*/ 2022912 h 3952544"/>
              <a:gd name="connsiteX27" fmla="*/ 1817147 w 3766542"/>
              <a:gd name="connsiteY27" fmla="*/ 1709545 h 3952544"/>
              <a:gd name="connsiteX28" fmla="*/ 2107915 w 3766542"/>
              <a:gd name="connsiteY28" fmla="*/ 1907498 h 3952544"/>
              <a:gd name="connsiteX29" fmla="*/ 2082526 w 3766542"/>
              <a:gd name="connsiteY29" fmla="*/ 2313168 h 3952544"/>
              <a:gd name="connsiteX30" fmla="*/ 2105451 w 3766542"/>
              <a:gd name="connsiteY30" fmla="*/ 2389615 h 3952544"/>
              <a:gd name="connsiteX31" fmla="*/ 1906521 w 3766542"/>
              <a:gd name="connsiteY31" fmla="*/ 2418027 h 3952544"/>
              <a:gd name="connsiteX32" fmla="*/ 1302015 w 3766542"/>
              <a:gd name="connsiteY32" fmla="*/ 2929533 h 3952544"/>
              <a:gd name="connsiteX33" fmla="*/ 1209014 w 3766542"/>
              <a:gd name="connsiteY33" fmla="*/ 3301537 h 3952544"/>
              <a:gd name="connsiteX34" fmla="*/ 651007 w 3766542"/>
              <a:gd name="connsiteY34" fmla="*/ 3394538 h 3952544"/>
              <a:gd name="connsiteX35" fmla="*/ 465005 w 3766542"/>
              <a:gd name="connsiteY35" fmla="*/ 3627041 h 3952544"/>
              <a:gd name="connsiteX36" fmla="*/ 93001 w 3766542"/>
              <a:gd name="connsiteY36" fmla="*/ 3720042 h 3952544"/>
              <a:gd name="connsiteX37" fmla="*/ 0 w 3766542"/>
              <a:gd name="connsiteY37" fmla="*/ 3952544 h 3952544"/>
              <a:gd name="connsiteX38" fmla="*/ 3766542 w 3766542"/>
              <a:gd name="connsiteY38" fmla="*/ 3952544 h 3952544"/>
              <a:gd name="connsiteX39" fmla="*/ 3766542 w 3766542"/>
              <a:gd name="connsiteY39" fmla="*/ 0 h 3952544"/>
              <a:gd name="connsiteX40" fmla="*/ 3580540 w 3766542"/>
              <a:gd name="connsiteY40" fmla="*/ 78121 h 3952544"/>
              <a:gd name="connsiteX41" fmla="*/ 2340232 w 3766542"/>
              <a:gd name="connsiteY41" fmla="*/ 1954928 h 3952544"/>
              <a:gd name="connsiteX42" fmla="*/ 2346463 w 3766542"/>
              <a:gd name="connsiteY42" fmla="*/ 1855417 h 3952544"/>
              <a:gd name="connsiteX43" fmla="*/ 2295312 w 3766542"/>
              <a:gd name="connsiteY43" fmla="*/ 1751024 h 3952544"/>
              <a:gd name="connsiteX44" fmla="*/ 2034537 w 3766542"/>
              <a:gd name="connsiteY44" fmla="*/ 1573485 h 3952544"/>
              <a:gd name="connsiteX45" fmla="*/ 2250625 w 3766542"/>
              <a:gd name="connsiteY45" fmla="*/ 1301317 h 3952544"/>
              <a:gd name="connsiteX46" fmla="*/ 2418027 w 3766542"/>
              <a:gd name="connsiteY46" fmla="*/ 1480763 h 3952544"/>
              <a:gd name="connsiteX47" fmla="*/ 2444253 w 3766542"/>
              <a:gd name="connsiteY47" fmla="*/ 1500014 h 3952544"/>
              <a:gd name="connsiteX48" fmla="*/ 2614074 w 3766542"/>
              <a:gd name="connsiteY48" fmla="*/ 1581808 h 3952544"/>
              <a:gd name="connsiteX49" fmla="*/ 2418027 w 3766542"/>
              <a:gd name="connsiteY49" fmla="*/ 1655419 h 3952544"/>
              <a:gd name="connsiteX50" fmla="*/ 2340232 w 3766542"/>
              <a:gd name="connsiteY50" fmla="*/ 1954928 h 3952544"/>
              <a:gd name="connsiteX51" fmla="*/ 3580540 w 3766542"/>
              <a:gd name="connsiteY51" fmla="*/ 2557529 h 3952544"/>
              <a:gd name="connsiteX52" fmla="*/ 3348038 w 3766542"/>
              <a:gd name="connsiteY52" fmla="*/ 2650530 h 3952544"/>
              <a:gd name="connsiteX53" fmla="*/ 3115535 w 3766542"/>
              <a:gd name="connsiteY53" fmla="*/ 2464528 h 3952544"/>
              <a:gd name="connsiteX54" fmla="*/ 2743531 w 3766542"/>
              <a:gd name="connsiteY54" fmla="*/ 2511028 h 3952544"/>
              <a:gd name="connsiteX55" fmla="*/ 3243990 w 3766542"/>
              <a:gd name="connsiteY55" fmla="*/ 2157424 h 3952544"/>
              <a:gd name="connsiteX56" fmla="*/ 3580540 w 3766542"/>
              <a:gd name="connsiteY56" fmla="*/ 2557529 h 3952544"/>
              <a:gd name="connsiteX0" fmla="*/ 3580540 w 3766542"/>
              <a:gd name="connsiteY0" fmla="*/ 78121 h 3952544"/>
              <a:gd name="connsiteX1" fmla="*/ 3115535 w 3766542"/>
              <a:gd name="connsiteY1" fmla="*/ 604507 h 3952544"/>
              <a:gd name="connsiteX2" fmla="*/ 3092285 w 3766542"/>
              <a:gd name="connsiteY2" fmla="*/ 1087415 h 3952544"/>
              <a:gd name="connsiteX3" fmla="*/ 2798123 w 3766542"/>
              <a:gd name="connsiteY3" fmla="*/ 1482158 h 3952544"/>
              <a:gd name="connsiteX4" fmla="*/ 2773059 w 3766542"/>
              <a:gd name="connsiteY4" fmla="*/ 1462953 h 3952544"/>
              <a:gd name="connsiteX5" fmla="*/ 2535348 w 3766542"/>
              <a:gd name="connsiteY5" fmla="*/ 1348515 h 3952544"/>
              <a:gd name="connsiteX6" fmla="*/ 2406030 w 3766542"/>
              <a:gd name="connsiteY6" fmla="*/ 1209618 h 3952544"/>
              <a:gd name="connsiteX7" fmla="*/ 2854714 w 3766542"/>
              <a:gd name="connsiteY7" fmla="*/ 1181718 h 3952544"/>
              <a:gd name="connsiteX8" fmla="*/ 2937136 w 3766542"/>
              <a:gd name="connsiteY8" fmla="*/ 1088414 h 3952544"/>
              <a:gd name="connsiteX9" fmla="*/ 2843832 w 3766542"/>
              <a:gd name="connsiteY9" fmla="*/ 1005992 h 3952544"/>
              <a:gd name="connsiteX10" fmla="*/ 2318377 w 3766542"/>
              <a:gd name="connsiteY10" fmla="*/ 1038543 h 3952544"/>
              <a:gd name="connsiteX11" fmla="*/ 2252113 w 3766542"/>
              <a:gd name="connsiteY11" fmla="*/ 985021 h 3952544"/>
              <a:gd name="connsiteX12" fmla="*/ 2244487 w 3766542"/>
              <a:gd name="connsiteY12" fmla="*/ 978324 h 3952544"/>
              <a:gd name="connsiteX13" fmla="*/ 2238582 w 3766542"/>
              <a:gd name="connsiteY13" fmla="*/ 974093 h 3952544"/>
              <a:gd name="connsiteX14" fmla="*/ 2233699 w 3766542"/>
              <a:gd name="connsiteY14" fmla="*/ 970140 h 3952544"/>
              <a:gd name="connsiteX15" fmla="*/ 2233699 w 3766542"/>
              <a:gd name="connsiteY15" fmla="*/ 970512 h 3952544"/>
              <a:gd name="connsiteX16" fmla="*/ 1955951 w 3766542"/>
              <a:gd name="connsiteY16" fmla="*/ 1011479 h 3952544"/>
              <a:gd name="connsiteX17" fmla="*/ 1669369 w 3766542"/>
              <a:gd name="connsiteY17" fmla="*/ 1372509 h 3952544"/>
              <a:gd name="connsiteX18" fmla="*/ 1647374 w 3766542"/>
              <a:gd name="connsiteY18" fmla="*/ 1406827 h 3952544"/>
              <a:gd name="connsiteX19" fmla="*/ 1620404 w 3766542"/>
              <a:gd name="connsiteY19" fmla="*/ 1459372 h 3952544"/>
              <a:gd name="connsiteX20" fmla="*/ 1611569 w 3766542"/>
              <a:gd name="connsiteY20" fmla="*/ 1489877 h 3952544"/>
              <a:gd name="connsiteX21" fmla="*/ 1544282 w 3766542"/>
              <a:gd name="connsiteY21" fmla="*/ 1956649 h 3952544"/>
              <a:gd name="connsiteX22" fmla="*/ 1282577 w 3766542"/>
              <a:gd name="connsiteY22" fmla="*/ 2272248 h 3952544"/>
              <a:gd name="connsiteX23" fmla="*/ 1297992 w 3766542"/>
              <a:gd name="connsiteY23" fmla="*/ 2437581 h 3952544"/>
              <a:gd name="connsiteX24" fmla="*/ 1463325 w 3766542"/>
              <a:gd name="connsiteY24" fmla="*/ 2422166 h 3952544"/>
              <a:gd name="connsiteX25" fmla="*/ 1746141 w 3766542"/>
              <a:gd name="connsiteY25" fmla="*/ 2081131 h 3952544"/>
              <a:gd name="connsiteX26" fmla="*/ 1771995 w 3766542"/>
              <a:gd name="connsiteY26" fmla="*/ 2022912 h 3952544"/>
              <a:gd name="connsiteX27" fmla="*/ 1817147 w 3766542"/>
              <a:gd name="connsiteY27" fmla="*/ 1709545 h 3952544"/>
              <a:gd name="connsiteX28" fmla="*/ 2107915 w 3766542"/>
              <a:gd name="connsiteY28" fmla="*/ 1907498 h 3952544"/>
              <a:gd name="connsiteX29" fmla="*/ 2082526 w 3766542"/>
              <a:gd name="connsiteY29" fmla="*/ 2313168 h 3952544"/>
              <a:gd name="connsiteX30" fmla="*/ 2105451 w 3766542"/>
              <a:gd name="connsiteY30" fmla="*/ 2389615 h 3952544"/>
              <a:gd name="connsiteX31" fmla="*/ 1906521 w 3766542"/>
              <a:gd name="connsiteY31" fmla="*/ 2418027 h 3952544"/>
              <a:gd name="connsiteX32" fmla="*/ 1302015 w 3766542"/>
              <a:gd name="connsiteY32" fmla="*/ 2929533 h 3952544"/>
              <a:gd name="connsiteX33" fmla="*/ 1209014 w 3766542"/>
              <a:gd name="connsiteY33" fmla="*/ 3301537 h 3952544"/>
              <a:gd name="connsiteX34" fmla="*/ 651007 w 3766542"/>
              <a:gd name="connsiteY34" fmla="*/ 3394538 h 3952544"/>
              <a:gd name="connsiteX35" fmla="*/ 465005 w 3766542"/>
              <a:gd name="connsiteY35" fmla="*/ 3627041 h 3952544"/>
              <a:gd name="connsiteX36" fmla="*/ 93001 w 3766542"/>
              <a:gd name="connsiteY36" fmla="*/ 3720042 h 3952544"/>
              <a:gd name="connsiteX37" fmla="*/ 0 w 3766542"/>
              <a:gd name="connsiteY37" fmla="*/ 3952544 h 3952544"/>
              <a:gd name="connsiteX38" fmla="*/ 3766542 w 3766542"/>
              <a:gd name="connsiteY38" fmla="*/ 3952544 h 3952544"/>
              <a:gd name="connsiteX39" fmla="*/ 3766542 w 3766542"/>
              <a:gd name="connsiteY39" fmla="*/ 0 h 3952544"/>
              <a:gd name="connsiteX40" fmla="*/ 3580540 w 3766542"/>
              <a:gd name="connsiteY40" fmla="*/ 78121 h 3952544"/>
              <a:gd name="connsiteX41" fmla="*/ 2340232 w 3766542"/>
              <a:gd name="connsiteY41" fmla="*/ 1954928 h 3952544"/>
              <a:gd name="connsiteX42" fmla="*/ 2346463 w 3766542"/>
              <a:gd name="connsiteY42" fmla="*/ 1855417 h 3952544"/>
              <a:gd name="connsiteX43" fmla="*/ 2295312 w 3766542"/>
              <a:gd name="connsiteY43" fmla="*/ 1751024 h 3952544"/>
              <a:gd name="connsiteX44" fmla="*/ 2034537 w 3766542"/>
              <a:gd name="connsiteY44" fmla="*/ 1573485 h 3952544"/>
              <a:gd name="connsiteX45" fmla="*/ 2250625 w 3766542"/>
              <a:gd name="connsiteY45" fmla="*/ 1301317 h 3952544"/>
              <a:gd name="connsiteX46" fmla="*/ 2418027 w 3766542"/>
              <a:gd name="connsiteY46" fmla="*/ 1480763 h 3952544"/>
              <a:gd name="connsiteX47" fmla="*/ 2444253 w 3766542"/>
              <a:gd name="connsiteY47" fmla="*/ 1500014 h 3952544"/>
              <a:gd name="connsiteX48" fmla="*/ 2614074 w 3766542"/>
              <a:gd name="connsiteY48" fmla="*/ 1581808 h 3952544"/>
              <a:gd name="connsiteX49" fmla="*/ 2418027 w 3766542"/>
              <a:gd name="connsiteY49" fmla="*/ 1655419 h 3952544"/>
              <a:gd name="connsiteX50" fmla="*/ 2340232 w 3766542"/>
              <a:gd name="connsiteY50" fmla="*/ 1954928 h 3952544"/>
              <a:gd name="connsiteX51" fmla="*/ 3580540 w 3766542"/>
              <a:gd name="connsiteY51" fmla="*/ 2557529 h 3952544"/>
              <a:gd name="connsiteX52" fmla="*/ 3348038 w 3766542"/>
              <a:gd name="connsiteY52" fmla="*/ 2650530 h 3952544"/>
              <a:gd name="connsiteX53" fmla="*/ 3115535 w 3766542"/>
              <a:gd name="connsiteY53" fmla="*/ 2464528 h 3952544"/>
              <a:gd name="connsiteX54" fmla="*/ 2743531 w 3766542"/>
              <a:gd name="connsiteY54" fmla="*/ 2511028 h 3952544"/>
              <a:gd name="connsiteX55" fmla="*/ 3580540 w 3766542"/>
              <a:gd name="connsiteY55" fmla="*/ 2557529 h 3952544"/>
              <a:gd name="connsiteX0" fmla="*/ 3580540 w 3766542"/>
              <a:gd name="connsiteY0" fmla="*/ 78121 h 3952544"/>
              <a:gd name="connsiteX1" fmla="*/ 3115535 w 3766542"/>
              <a:gd name="connsiteY1" fmla="*/ 604507 h 3952544"/>
              <a:gd name="connsiteX2" fmla="*/ 3092285 w 3766542"/>
              <a:gd name="connsiteY2" fmla="*/ 1087415 h 3952544"/>
              <a:gd name="connsiteX3" fmla="*/ 2798123 w 3766542"/>
              <a:gd name="connsiteY3" fmla="*/ 1482158 h 3952544"/>
              <a:gd name="connsiteX4" fmla="*/ 2773059 w 3766542"/>
              <a:gd name="connsiteY4" fmla="*/ 1462953 h 3952544"/>
              <a:gd name="connsiteX5" fmla="*/ 2535348 w 3766542"/>
              <a:gd name="connsiteY5" fmla="*/ 1348515 h 3952544"/>
              <a:gd name="connsiteX6" fmla="*/ 2406030 w 3766542"/>
              <a:gd name="connsiteY6" fmla="*/ 1209618 h 3952544"/>
              <a:gd name="connsiteX7" fmla="*/ 2854714 w 3766542"/>
              <a:gd name="connsiteY7" fmla="*/ 1181718 h 3952544"/>
              <a:gd name="connsiteX8" fmla="*/ 2937136 w 3766542"/>
              <a:gd name="connsiteY8" fmla="*/ 1088414 h 3952544"/>
              <a:gd name="connsiteX9" fmla="*/ 2843832 w 3766542"/>
              <a:gd name="connsiteY9" fmla="*/ 1005992 h 3952544"/>
              <a:gd name="connsiteX10" fmla="*/ 2318377 w 3766542"/>
              <a:gd name="connsiteY10" fmla="*/ 1038543 h 3952544"/>
              <a:gd name="connsiteX11" fmla="*/ 2252113 w 3766542"/>
              <a:gd name="connsiteY11" fmla="*/ 985021 h 3952544"/>
              <a:gd name="connsiteX12" fmla="*/ 2244487 w 3766542"/>
              <a:gd name="connsiteY12" fmla="*/ 978324 h 3952544"/>
              <a:gd name="connsiteX13" fmla="*/ 2238582 w 3766542"/>
              <a:gd name="connsiteY13" fmla="*/ 974093 h 3952544"/>
              <a:gd name="connsiteX14" fmla="*/ 2233699 w 3766542"/>
              <a:gd name="connsiteY14" fmla="*/ 970140 h 3952544"/>
              <a:gd name="connsiteX15" fmla="*/ 2233699 w 3766542"/>
              <a:gd name="connsiteY15" fmla="*/ 970512 h 3952544"/>
              <a:gd name="connsiteX16" fmla="*/ 1955951 w 3766542"/>
              <a:gd name="connsiteY16" fmla="*/ 1011479 h 3952544"/>
              <a:gd name="connsiteX17" fmla="*/ 1669369 w 3766542"/>
              <a:gd name="connsiteY17" fmla="*/ 1372509 h 3952544"/>
              <a:gd name="connsiteX18" fmla="*/ 1647374 w 3766542"/>
              <a:gd name="connsiteY18" fmla="*/ 1406827 h 3952544"/>
              <a:gd name="connsiteX19" fmla="*/ 1620404 w 3766542"/>
              <a:gd name="connsiteY19" fmla="*/ 1459372 h 3952544"/>
              <a:gd name="connsiteX20" fmla="*/ 1611569 w 3766542"/>
              <a:gd name="connsiteY20" fmla="*/ 1489877 h 3952544"/>
              <a:gd name="connsiteX21" fmla="*/ 1544282 w 3766542"/>
              <a:gd name="connsiteY21" fmla="*/ 1956649 h 3952544"/>
              <a:gd name="connsiteX22" fmla="*/ 1282577 w 3766542"/>
              <a:gd name="connsiteY22" fmla="*/ 2272248 h 3952544"/>
              <a:gd name="connsiteX23" fmla="*/ 1297992 w 3766542"/>
              <a:gd name="connsiteY23" fmla="*/ 2437581 h 3952544"/>
              <a:gd name="connsiteX24" fmla="*/ 1463325 w 3766542"/>
              <a:gd name="connsiteY24" fmla="*/ 2422166 h 3952544"/>
              <a:gd name="connsiteX25" fmla="*/ 1746141 w 3766542"/>
              <a:gd name="connsiteY25" fmla="*/ 2081131 h 3952544"/>
              <a:gd name="connsiteX26" fmla="*/ 1771995 w 3766542"/>
              <a:gd name="connsiteY26" fmla="*/ 2022912 h 3952544"/>
              <a:gd name="connsiteX27" fmla="*/ 1817147 w 3766542"/>
              <a:gd name="connsiteY27" fmla="*/ 1709545 h 3952544"/>
              <a:gd name="connsiteX28" fmla="*/ 2107915 w 3766542"/>
              <a:gd name="connsiteY28" fmla="*/ 1907498 h 3952544"/>
              <a:gd name="connsiteX29" fmla="*/ 2082526 w 3766542"/>
              <a:gd name="connsiteY29" fmla="*/ 2313168 h 3952544"/>
              <a:gd name="connsiteX30" fmla="*/ 2105451 w 3766542"/>
              <a:gd name="connsiteY30" fmla="*/ 2389615 h 3952544"/>
              <a:gd name="connsiteX31" fmla="*/ 1906521 w 3766542"/>
              <a:gd name="connsiteY31" fmla="*/ 2418027 h 3952544"/>
              <a:gd name="connsiteX32" fmla="*/ 1302015 w 3766542"/>
              <a:gd name="connsiteY32" fmla="*/ 2929533 h 3952544"/>
              <a:gd name="connsiteX33" fmla="*/ 1209014 w 3766542"/>
              <a:gd name="connsiteY33" fmla="*/ 3301537 h 3952544"/>
              <a:gd name="connsiteX34" fmla="*/ 651007 w 3766542"/>
              <a:gd name="connsiteY34" fmla="*/ 3394538 h 3952544"/>
              <a:gd name="connsiteX35" fmla="*/ 465005 w 3766542"/>
              <a:gd name="connsiteY35" fmla="*/ 3627041 h 3952544"/>
              <a:gd name="connsiteX36" fmla="*/ 93001 w 3766542"/>
              <a:gd name="connsiteY36" fmla="*/ 3720042 h 3952544"/>
              <a:gd name="connsiteX37" fmla="*/ 0 w 3766542"/>
              <a:gd name="connsiteY37" fmla="*/ 3952544 h 3952544"/>
              <a:gd name="connsiteX38" fmla="*/ 3766542 w 3766542"/>
              <a:gd name="connsiteY38" fmla="*/ 3952544 h 3952544"/>
              <a:gd name="connsiteX39" fmla="*/ 3766542 w 3766542"/>
              <a:gd name="connsiteY39" fmla="*/ 0 h 3952544"/>
              <a:gd name="connsiteX40" fmla="*/ 3580540 w 3766542"/>
              <a:gd name="connsiteY40" fmla="*/ 78121 h 3952544"/>
              <a:gd name="connsiteX41" fmla="*/ 2340232 w 3766542"/>
              <a:gd name="connsiteY41" fmla="*/ 1954928 h 3952544"/>
              <a:gd name="connsiteX42" fmla="*/ 2346463 w 3766542"/>
              <a:gd name="connsiteY42" fmla="*/ 1855417 h 3952544"/>
              <a:gd name="connsiteX43" fmla="*/ 2295312 w 3766542"/>
              <a:gd name="connsiteY43" fmla="*/ 1751024 h 3952544"/>
              <a:gd name="connsiteX44" fmla="*/ 2034537 w 3766542"/>
              <a:gd name="connsiteY44" fmla="*/ 1573485 h 3952544"/>
              <a:gd name="connsiteX45" fmla="*/ 2250625 w 3766542"/>
              <a:gd name="connsiteY45" fmla="*/ 1301317 h 3952544"/>
              <a:gd name="connsiteX46" fmla="*/ 2418027 w 3766542"/>
              <a:gd name="connsiteY46" fmla="*/ 1480763 h 3952544"/>
              <a:gd name="connsiteX47" fmla="*/ 2444253 w 3766542"/>
              <a:gd name="connsiteY47" fmla="*/ 1500014 h 3952544"/>
              <a:gd name="connsiteX48" fmla="*/ 2614074 w 3766542"/>
              <a:gd name="connsiteY48" fmla="*/ 1581808 h 3952544"/>
              <a:gd name="connsiteX49" fmla="*/ 2418027 w 3766542"/>
              <a:gd name="connsiteY49" fmla="*/ 1655419 h 3952544"/>
              <a:gd name="connsiteX50" fmla="*/ 2340232 w 3766542"/>
              <a:gd name="connsiteY50" fmla="*/ 1954928 h 3952544"/>
              <a:gd name="connsiteX51" fmla="*/ 3580540 w 3766542"/>
              <a:gd name="connsiteY51" fmla="*/ 2557529 h 3952544"/>
              <a:gd name="connsiteX52" fmla="*/ 3348038 w 3766542"/>
              <a:gd name="connsiteY52" fmla="*/ 2650530 h 3952544"/>
              <a:gd name="connsiteX53" fmla="*/ 3115535 w 3766542"/>
              <a:gd name="connsiteY53" fmla="*/ 2464528 h 3952544"/>
              <a:gd name="connsiteX54" fmla="*/ 3580540 w 3766542"/>
              <a:gd name="connsiteY54" fmla="*/ 2557529 h 3952544"/>
              <a:gd name="connsiteX0" fmla="*/ 3580540 w 3766542"/>
              <a:gd name="connsiteY0" fmla="*/ 78121 h 3952544"/>
              <a:gd name="connsiteX1" fmla="*/ 3115535 w 3766542"/>
              <a:gd name="connsiteY1" fmla="*/ 604507 h 3952544"/>
              <a:gd name="connsiteX2" fmla="*/ 3092285 w 3766542"/>
              <a:gd name="connsiteY2" fmla="*/ 1087415 h 3952544"/>
              <a:gd name="connsiteX3" fmla="*/ 2798123 w 3766542"/>
              <a:gd name="connsiteY3" fmla="*/ 1482158 h 3952544"/>
              <a:gd name="connsiteX4" fmla="*/ 2773059 w 3766542"/>
              <a:gd name="connsiteY4" fmla="*/ 1462953 h 3952544"/>
              <a:gd name="connsiteX5" fmla="*/ 2535348 w 3766542"/>
              <a:gd name="connsiteY5" fmla="*/ 1348515 h 3952544"/>
              <a:gd name="connsiteX6" fmla="*/ 2406030 w 3766542"/>
              <a:gd name="connsiteY6" fmla="*/ 1209618 h 3952544"/>
              <a:gd name="connsiteX7" fmla="*/ 2854714 w 3766542"/>
              <a:gd name="connsiteY7" fmla="*/ 1181718 h 3952544"/>
              <a:gd name="connsiteX8" fmla="*/ 2937136 w 3766542"/>
              <a:gd name="connsiteY8" fmla="*/ 1088414 h 3952544"/>
              <a:gd name="connsiteX9" fmla="*/ 2843832 w 3766542"/>
              <a:gd name="connsiteY9" fmla="*/ 1005992 h 3952544"/>
              <a:gd name="connsiteX10" fmla="*/ 2318377 w 3766542"/>
              <a:gd name="connsiteY10" fmla="*/ 1038543 h 3952544"/>
              <a:gd name="connsiteX11" fmla="*/ 2252113 w 3766542"/>
              <a:gd name="connsiteY11" fmla="*/ 985021 h 3952544"/>
              <a:gd name="connsiteX12" fmla="*/ 2244487 w 3766542"/>
              <a:gd name="connsiteY12" fmla="*/ 978324 h 3952544"/>
              <a:gd name="connsiteX13" fmla="*/ 2238582 w 3766542"/>
              <a:gd name="connsiteY13" fmla="*/ 974093 h 3952544"/>
              <a:gd name="connsiteX14" fmla="*/ 2233699 w 3766542"/>
              <a:gd name="connsiteY14" fmla="*/ 970140 h 3952544"/>
              <a:gd name="connsiteX15" fmla="*/ 2233699 w 3766542"/>
              <a:gd name="connsiteY15" fmla="*/ 970512 h 3952544"/>
              <a:gd name="connsiteX16" fmla="*/ 1955951 w 3766542"/>
              <a:gd name="connsiteY16" fmla="*/ 1011479 h 3952544"/>
              <a:gd name="connsiteX17" fmla="*/ 1669369 w 3766542"/>
              <a:gd name="connsiteY17" fmla="*/ 1372509 h 3952544"/>
              <a:gd name="connsiteX18" fmla="*/ 1647374 w 3766542"/>
              <a:gd name="connsiteY18" fmla="*/ 1406827 h 3952544"/>
              <a:gd name="connsiteX19" fmla="*/ 1620404 w 3766542"/>
              <a:gd name="connsiteY19" fmla="*/ 1459372 h 3952544"/>
              <a:gd name="connsiteX20" fmla="*/ 1611569 w 3766542"/>
              <a:gd name="connsiteY20" fmla="*/ 1489877 h 3952544"/>
              <a:gd name="connsiteX21" fmla="*/ 1544282 w 3766542"/>
              <a:gd name="connsiteY21" fmla="*/ 1956649 h 3952544"/>
              <a:gd name="connsiteX22" fmla="*/ 1282577 w 3766542"/>
              <a:gd name="connsiteY22" fmla="*/ 2272248 h 3952544"/>
              <a:gd name="connsiteX23" fmla="*/ 1297992 w 3766542"/>
              <a:gd name="connsiteY23" fmla="*/ 2437581 h 3952544"/>
              <a:gd name="connsiteX24" fmla="*/ 1463325 w 3766542"/>
              <a:gd name="connsiteY24" fmla="*/ 2422166 h 3952544"/>
              <a:gd name="connsiteX25" fmla="*/ 1746141 w 3766542"/>
              <a:gd name="connsiteY25" fmla="*/ 2081131 h 3952544"/>
              <a:gd name="connsiteX26" fmla="*/ 1771995 w 3766542"/>
              <a:gd name="connsiteY26" fmla="*/ 2022912 h 3952544"/>
              <a:gd name="connsiteX27" fmla="*/ 1817147 w 3766542"/>
              <a:gd name="connsiteY27" fmla="*/ 1709545 h 3952544"/>
              <a:gd name="connsiteX28" fmla="*/ 2107915 w 3766542"/>
              <a:gd name="connsiteY28" fmla="*/ 1907498 h 3952544"/>
              <a:gd name="connsiteX29" fmla="*/ 2082526 w 3766542"/>
              <a:gd name="connsiteY29" fmla="*/ 2313168 h 3952544"/>
              <a:gd name="connsiteX30" fmla="*/ 2105451 w 3766542"/>
              <a:gd name="connsiteY30" fmla="*/ 2389615 h 3952544"/>
              <a:gd name="connsiteX31" fmla="*/ 1906521 w 3766542"/>
              <a:gd name="connsiteY31" fmla="*/ 2418027 h 3952544"/>
              <a:gd name="connsiteX32" fmla="*/ 1302015 w 3766542"/>
              <a:gd name="connsiteY32" fmla="*/ 2929533 h 3952544"/>
              <a:gd name="connsiteX33" fmla="*/ 1209014 w 3766542"/>
              <a:gd name="connsiteY33" fmla="*/ 3301537 h 3952544"/>
              <a:gd name="connsiteX34" fmla="*/ 651007 w 3766542"/>
              <a:gd name="connsiteY34" fmla="*/ 3394538 h 3952544"/>
              <a:gd name="connsiteX35" fmla="*/ 465005 w 3766542"/>
              <a:gd name="connsiteY35" fmla="*/ 3627041 h 3952544"/>
              <a:gd name="connsiteX36" fmla="*/ 93001 w 3766542"/>
              <a:gd name="connsiteY36" fmla="*/ 3720042 h 3952544"/>
              <a:gd name="connsiteX37" fmla="*/ 0 w 3766542"/>
              <a:gd name="connsiteY37" fmla="*/ 3952544 h 3952544"/>
              <a:gd name="connsiteX38" fmla="*/ 3766542 w 3766542"/>
              <a:gd name="connsiteY38" fmla="*/ 3952544 h 3952544"/>
              <a:gd name="connsiteX39" fmla="*/ 3766542 w 3766542"/>
              <a:gd name="connsiteY39" fmla="*/ 0 h 3952544"/>
              <a:gd name="connsiteX40" fmla="*/ 3580540 w 3766542"/>
              <a:gd name="connsiteY40" fmla="*/ 78121 h 3952544"/>
              <a:gd name="connsiteX41" fmla="*/ 2340232 w 3766542"/>
              <a:gd name="connsiteY41" fmla="*/ 1954928 h 3952544"/>
              <a:gd name="connsiteX42" fmla="*/ 2346463 w 3766542"/>
              <a:gd name="connsiteY42" fmla="*/ 1855417 h 3952544"/>
              <a:gd name="connsiteX43" fmla="*/ 2295312 w 3766542"/>
              <a:gd name="connsiteY43" fmla="*/ 1751024 h 3952544"/>
              <a:gd name="connsiteX44" fmla="*/ 2034537 w 3766542"/>
              <a:gd name="connsiteY44" fmla="*/ 1573485 h 3952544"/>
              <a:gd name="connsiteX45" fmla="*/ 2250625 w 3766542"/>
              <a:gd name="connsiteY45" fmla="*/ 1301317 h 3952544"/>
              <a:gd name="connsiteX46" fmla="*/ 2418027 w 3766542"/>
              <a:gd name="connsiteY46" fmla="*/ 1480763 h 3952544"/>
              <a:gd name="connsiteX47" fmla="*/ 2444253 w 3766542"/>
              <a:gd name="connsiteY47" fmla="*/ 1500014 h 3952544"/>
              <a:gd name="connsiteX48" fmla="*/ 2614074 w 3766542"/>
              <a:gd name="connsiteY48" fmla="*/ 1581808 h 3952544"/>
              <a:gd name="connsiteX49" fmla="*/ 2418027 w 3766542"/>
              <a:gd name="connsiteY49" fmla="*/ 1655419 h 3952544"/>
              <a:gd name="connsiteX50" fmla="*/ 2340232 w 3766542"/>
              <a:gd name="connsiteY50" fmla="*/ 1954928 h 3952544"/>
              <a:gd name="connsiteX51" fmla="*/ 3580540 w 3766542"/>
              <a:gd name="connsiteY51" fmla="*/ 2557529 h 3952544"/>
              <a:gd name="connsiteX52" fmla="*/ 3348038 w 3766542"/>
              <a:gd name="connsiteY52" fmla="*/ 2650530 h 3952544"/>
              <a:gd name="connsiteX53" fmla="*/ 3580540 w 3766542"/>
              <a:gd name="connsiteY53" fmla="*/ 2557529 h 3952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766542" h="3952544">
                <a:moveTo>
                  <a:pt x="3580540" y="78121"/>
                </a:moveTo>
                <a:lnTo>
                  <a:pt x="3115535" y="604507"/>
                </a:lnTo>
                <a:lnTo>
                  <a:pt x="3092285" y="1087415"/>
                </a:lnTo>
                <a:lnTo>
                  <a:pt x="2798123" y="1482158"/>
                </a:lnTo>
                <a:cubicBezTo>
                  <a:pt x="2791040" y="1474248"/>
                  <a:pt x="2782540" y="1467733"/>
                  <a:pt x="2773059" y="1462953"/>
                </a:cubicBezTo>
                <a:lnTo>
                  <a:pt x="2535348" y="1348515"/>
                </a:lnTo>
                <a:lnTo>
                  <a:pt x="2406030" y="1209618"/>
                </a:lnTo>
                <a:lnTo>
                  <a:pt x="2854714" y="1181718"/>
                </a:lnTo>
                <a:cubicBezTo>
                  <a:pt x="2903237" y="1178714"/>
                  <a:pt x="2940140" y="1136938"/>
                  <a:pt x="2937136" y="1088414"/>
                </a:cubicBezTo>
                <a:cubicBezTo>
                  <a:pt x="2934132" y="1039891"/>
                  <a:pt x="2892356" y="1002988"/>
                  <a:pt x="2843832" y="1005992"/>
                </a:cubicBezTo>
                <a:lnTo>
                  <a:pt x="2318377" y="1038543"/>
                </a:lnTo>
                <a:lnTo>
                  <a:pt x="2252113" y="985021"/>
                </a:lnTo>
                <a:cubicBezTo>
                  <a:pt x="2249556" y="982789"/>
                  <a:pt x="2247138" y="980371"/>
                  <a:pt x="2244487" y="978324"/>
                </a:cubicBezTo>
                <a:cubicBezTo>
                  <a:pt x="2241837" y="976279"/>
                  <a:pt x="2240535" y="975534"/>
                  <a:pt x="2238582" y="974093"/>
                </a:cubicBezTo>
                <a:lnTo>
                  <a:pt x="2233699" y="970140"/>
                </a:lnTo>
                <a:lnTo>
                  <a:pt x="2233699" y="970512"/>
                </a:lnTo>
                <a:cubicBezTo>
                  <a:pt x="2144790" y="908839"/>
                  <a:pt x="2023270" y="926760"/>
                  <a:pt x="1955951" y="1011479"/>
                </a:cubicBezTo>
                <a:lnTo>
                  <a:pt x="1669369" y="1372509"/>
                </a:lnTo>
                <a:cubicBezTo>
                  <a:pt x="1660915" y="1383191"/>
                  <a:pt x="1653549" y="1394686"/>
                  <a:pt x="1647374" y="1406827"/>
                </a:cubicBezTo>
                <a:lnTo>
                  <a:pt x="1620404" y="1459372"/>
                </a:lnTo>
                <a:cubicBezTo>
                  <a:pt x="1616084" y="1469091"/>
                  <a:pt x="1613112" y="1479354"/>
                  <a:pt x="1611569" y="1489877"/>
                </a:cubicBezTo>
                <a:lnTo>
                  <a:pt x="1544282" y="1956649"/>
                </a:lnTo>
                <a:lnTo>
                  <a:pt x="1282577" y="2272248"/>
                </a:lnTo>
                <a:cubicBezTo>
                  <a:pt x="1241178" y="2322162"/>
                  <a:pt x="1248079" y="2396181"/>
                  <a:pt x="1297992" y="2437581"/>
                </a:cubicBezTo>
                <a:cubicBezTo>
                  <a:pt x="1347906" y="2478980"/>
                  <a:pt x="1421926" y="2472079"/>
                  <a:pt x="1463325" y="2422166"/>
                </a:cubicBezTo>
                <a:lnTo>
                  <a:pt x="1746141" y="2081131"/>
                </a:lnTo>
                <a:cubicBezTo>
                  <a:pt x="1759966" y="2064484"/>
                  <a:pt x="1768917" y="2044335"/>
                  <a:pt x="1771995" y="2022912"/>
                </a:cubicBezTo>
                <a:lnTo>
                  <a:pt x="1817147" y="1709545"/>
                </a:lnTo>
                <a:lnTo>
                  <a:pt x="2107915" y="1907498"/>
                </a:lnTo>
                <a:lnTo>
                  <a:pt x="2082526" y="2313168"/>
                </a:lnTo>
                <a:cubicBezTo>
                  <a:pt x="2080908" y="2340557"/>
                  <a:pt x="2089027" y="2367635"/>
                  <a:pt x="2105451" y="2389615"/>
                </a:cubicBezTo>
                <a:lnTo>
                  <a:pt x="1906521" y="2418027"/>
                </a:lnTo>
                <a:lnTo>
                  <a:pt x="1302015" y="2929533"/>
                </a:lnTo>
                <a:lnTo>
                  <a:pt x="1209014" y="3301537"/>
                </a:lnTo>
                <a:lnTo>
                  <a:pt x="651007" y="3394538"/>
                </a:lnTo>
                <a:lnTo>
                  <a:pt x="465005" y="3627041"/>
                </a:lnTo>
                <a:lnTo>
                  <a:pt x="93001" y="3720042"/>
                </a:lnTo>
                <a:lnTo>
                  <a:pt x="0" y="3952544"/>
                </a:lnTo>
                <a:lnTo>
                  <a:pt x="3766542" y="3952544"/>
                </a:lnTo>
                <a:lnTo>
                  <a:pt x="3766542" y="0"/>
                </a:lnTo>
                <a:lnTo>
                  <a:pt x="3580540" y="78121"/>
                </a:lnTo>
                <a:close/>
                <a:moveTo>
                  <a:pt x="2340232" y="1954928"/>
                </a:moveTo>
                <a:lnTo>
                  <a:pt x="2346463" y="1855417"/>
                </a:lnTo>
                <a:cubicBezTo>
                  <a:pt x="2349141" y="1814009"/>
                  <a:pt x="2329676" y="1774283"/>
                  <a:pt x="2295312" y="1751024"/>
                </a:cubicBezTo>
                <a:lnTo>
                  <a:pt x="2034537" y="1573485"/>
                </a:lnTo>
                <a:lnTo>
                  <a:pt x="2250625" y="1301317"/>
                </a:lnTo>
                <a:lnTo>
                  <a:pt x="2418027" y="1480763"/>
                </a:lnTo>
                <a:cubicBezTo>
                  <a:pt x="2425486" y="1488770"/>
                  <a:pt x="2434381" y="1495299"/>
                  <a:pt x="2444253" y="1500014"/>
                </a:cubicBezTo>
                <a:lnTo>
                  <a:pt x="2614074" y="1581808"/>
                </a:lnTo>
                <a:lnTo>
                  <a:pt x="2418027" y="1655419"/>
                </a:lnTo>
                <a:lnTo>
                  <a:pt x="2340232" y="1954928"/>
                </a:lnTo>
                <a:close/>
                <a:moveTo>
                  <a:pt x="3580540" y="2557529"/>
                </a:moveTo>
                <a:lnTo>
                  <a:pt x="3348038" y="2650530"/>
                </a:lnTo>
                <a:lnTo>
                  <a:pt x="3580540" y="255752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2F6EC"/>
              </a:gs>
              <a:gs pos="0">
                <a:srgbClr val="76B728"/>
              </a:gs>
            </a:gsLst>
            <a:lin ang="5400000" scaled="1"/>
            <a:tileRect/>
          </a:gradFill>
          <a:ln w="46434" cap="flat">
            <a:noFill/>
            <a:prstDash val="solid"/>
            <a:miter/>
          </a:ln>
        </p:spPr>
        <p:txBody>
          <a:bodyPr rtlCol="0" anchor="ctr"/>
          <a:lstStyle/>
          <a:p>
            <a:endParaRPr lang="de-CH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9243AFA-83B2-4D40-8F42-FC478E0056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269414" y="305279"/>
            <a:ext cx="2309134" cy="2309134"/>
          </a:xfrm>
          <a:prstGeom prst="rect">
            <a:avLst/>
          </a:prstGeom>
        </p:spPr>
      </p:pic>
      <p:pic>
        <p:nvPicPr>
          <p:cNvPr id="22" name="Inhaltsplatzhalter 21">
            <a:extLst>
              <a:ext uri="{FF2B5EF4-FFF2-40B4-BE49-F238E27FC236}">
                <a16:creationId xmlns:a16="http://schemas.microsoft.com/office/drawing/2014/main" id="{73D56121-8C6C-961B-840B-70C6B21A957D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99" y="1362628"/>
            <a:ext cx="5366405" cy="4587875"/>
          </a:xfr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2228A284-2F5F-EFDC-FBEC-8D2AD03F5DA0}"/>
              </a:ext>
            </a:extLst>
          </p:cNvPr>
          <p:cNvSpPr/>
          <p:nvPr/>
        </p:nvSpPr>
        <p:spPr>
          <a:xfrm>
            <a:off x="1200150" y="4235450"/>
            <a:ext cx="2724150" cy="838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/>
            <a:endParaRPr lang="de-CH" dirty="0"/>
          </a:p>
        </p:txBody>
      </p:sp>
      <p:pic>
        <p:nvPicPr>
          <p:cNvPr id="7" name="Grafik 6">
            <a:hlinkClick r:id="rId5"/>
            <a:extLst>
              <a:ext uri="{FF2B5EF4-FFF2-40B4-BE49-F238E27FC236}">
                <a16:creationId xmlns:a16="http://schemas.microsoft.com/office/drawing/2014/main" id="{FD06AABC-3985-BF54-2EDA-5EC871E35A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4712" y="3281969"/>
            <a:ext cx="608488" cy="86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712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NFO" val="AMS1100"/>
  <p:tag name="TEMPLATEID" val="Agrotec"/>
  <p:tag name="LANGUAGEID" val="2055"/>
  <p:tag name="COLORTHEMEID" val="2"/>
  <p:tag name="BRANDID" val="Agrotec_Suisse"/>
  <p:tag name="CLIENT" val="AMS"/>
  <p:tag name="VERSION" val="1100"/>
  <p:tag name="REFERENCEDATE" val="4479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heme/theme1.xml><?xml version="1.0" encoding="utf-8"?>
<a:theme xmlns:a="http://schemas.openxmlformats.org/drawingml/2006/main" name="Office">
  <a:themeElements>
    <a:clrScheme name="AM_Suisse">
      <a:dk1>
        <a:srgbClr val="000000"/>
      </a:dk1>
      <a:lt1>
        <a:srgbClr val="FFFFFF"/>
      </a:lt1>
      <a:dk2>
        <a:srgbClr val="76B729"/>
      </a:dk2>
      <a:lt2>
        <a:srgbClr val="FFFFFF"/>
      </a:lt2>
      <a:accent1>
        <a:srgbClr val="727D81"/>
      </a:accent1>
      <a:accent2>
        <a:srgbClr val="76B729"/>
      </a:accent2>
      <a:accent3>
        <a:srgbClr val="0086CE"/>
      </a:accent3>
      <a:accent4>
        <a:srgbClr val="F07D00"/>
      </a:accent4>
      <a:accent5>
        <a:srgbClr val="C2C4C7"/>
      </a:accent5>
      <a:accent6>
        <a:srgbClr val="D1E3B0"/>
      </a:accent6>
      <a:hlink>
        <a:srgbClr val="0000FF"/>
      </a:hlink>
      <a:folHlink>
        <a:srgbClr val="800080"/>
      </a:folHlink>
    </a:clrScheme>
    <a:fontScheme name="AM_Suis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2C4C7"/>
        </a:solidFill>
        <a:ln>
          <a:noFill/>
        </a:ln>
      </a:spPr>
      <a:bodyPr lIns="72000" tIns="72000" rIns="72000" bIns="72000" rtlCol="0" anchor="t"/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rgbClr val="C2C4C7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AM_Suisse_16x9.potx" id="{06C119A2-FEA2-450E-AEE5-C70F8112E957}" vid="{6AA96AB9-2E73-42F6-AB1E-203C5B81A37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M_Suisse">
    <a:dk1>
      <a:srgbClr val="000000"/>
    </a:dk1>
    <a:lt1>
      <a:srgbClr val="FFFFFF"/>
    </a:lt1>
    <a:dk2>
      <a:srgbClr val="76B729"/>
    </a:dk2>
    <a:lt2>
      <a:srgbClr val="FFFFFF"/>
    </a:lt2>
    <a:accent1>
      <a:srgbClr val="727D81"/>
    </a:accent1>
    <a:accent2>
      <a:srgbClr val="76B729"/>
    </a:accent2>
    <a:accent3>
      <a:srgbClr val="0086CE"/>
    </a:accent3>
    <a:accent4>
      <a:srgbClr val="F07D00"/>
    </a:accent4>
    <a:accent5>
      <a:srgbClr val="C2C4C7"/>
    </a:accent5>
    <a:accent6>
      <a:srgbClr val="D1E3B0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AM_Suisse">
    <a:dk1>
      <a:srgbClr val="000000"/>
    </a:dk1>
    <a:lt1>
      <a:srgbClr val="FFFFFF"/>
    </a:lt1>
    <a:dk2>
      <a:srgbClr val="76B729"/>
    </a:dk2>
    <a:lt2>
      <a:srgbClr val="FFFFFF"/>
    </a:lt2>
    <a:accent1>
      <a:srgbClr val="727D81"/>
    </a:accent1>
    <a:accent2>
      <a:srgbClr val="76B729"/>
    </a:accent2>
    <a:accent3>
      <a:srgbClr val="0086CE"/>
    </a:accent3>
    <a:accent4>
      <a:srgbClr val="F07D00"/>
    </a:accent4>
    <a:accent5>
      <a:srgbClr val="C2C4C7"/>
    </a:accent5>
    <a:accent6>
      <a:srgbClr val="D1E3B0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AM_Suisse">
    <a:dk1>
      <a:srgbClr val="000000"/>
    </a:dk1>
    <a:lt1>
      <a:srgbClr val="FFFFFF"/>
    </a:lt1>
    <a:dk2>
      <a:srgbClr val="76B729"/>
    </a:dk2>
    <a:lt2>
      <a:srgbClr val="FFFFFF"/>
    </a:lt2>
    <a:accent1>
      <a:srgbClr val="727D81"/>
    </a:accent1>
    <a:accent2>
      <a:srgbClr val="76B729"/>
    </a:accent2>
    <a:accent3>
      <a:srgbClr val="0086CE"/>
    </a:accent3>
    <a:accent4>
      <a:srgbClr val="F07D00"/>
    </a:accent4>
    <a:accent5>
      <a:srgbClr val="C2C4C7"/>
    </a:accent5>
    <a:accent6>
      <a:srgbClr val="D1E3B0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AM_Suisse">
    <a:dk1>
      <a:srgbClr val="000000"/>
    </a:dk1>
    <a:lt1>
      <a:srgbClr val="FFFFFF"/>
    </a:lt1>
    <a:dk2>
      <a:srgbClr val="76B729"/>
    </a:dk2>
    <a:lt2>
      <a:srgbClr val="FFFFFF"/>
    </a:lt2>
    <a:accent1>
      <a:srgbClr val="727D81"/>
    </a:accent1>
    <a:accent2>
      <a:srgbClr val="76B729"/>
    </a:accent2>
    <a:accent3>
      <a:srgbClr val="0086CE"/>
    </a:accent3>
    <a:accent4>
      <a:srgbClr val="F07D00"/>
    </a:accent4>
    <a:accent5>
      <a:srgbClr val="C2C4C7"/>
    </a:accent5>
    <a:accent6>
      <a:srgbClr val="D1E3B0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AM_Suisse">
    <a:dk1>
      <a:srgbClr val="000000"/>
    </a:dk1>
    <a:lt1>
      <a:srgbClr val="FFFFFF"/>
    </a:lt1>
    <a:dk2>
      <a:srgbClr val="76B729"/>
    </a:dk2>
    <a:lt2>
      <a:srgbClr val="FFFFFF"/>
    </a:lt2>
    <a:accent1>
      <a:srgbClr val="727D81"/>
    </a:accent1>
    <a:accent2>
      <a:srgbClr val="76B729"/>
    </a:accent2>
    <a:accent3>
      <a:srgbClr val="0086CE"/>
    </a:accent3>
    <a:accent4>
      <a:srgbClr val="F07D00"/>
    </a:accent4>
    <a:accent5>
      <a:srgbClr val="C2C4C7"/>
    </a:accent5>
    <a:accent6>
      <a:srgbClr val="D1E3B0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AM_Suisse">
    <a:dk1>
      <a:srgbClr val="000000"/>
    </a:dk1>
    <a:lt1>
      <a:srgbClr val="FFFFFF"/>
    </a:lt1>
    <a:dk2>
      <a:srgbClr val="76B729"/>
    </a:dk2>
    <a:lt2>
      <a:srgbClr val="FFFFFF"/>
    </a:lt2>
    <a:accent1>
      <a:srgbClr val="727D81"/>
    </a:accent1>
    <a:accent2>
      <a:srgbClr val="76B729"/>
    </a:accent2>
    <a:accent3>
      <a:srgbClr val="0086CE"/>
    </a:accent3>
    <a:accent4>
      <a:srgbClr val="F07D00"/>
    </a:accent4>
    <a:accent5>
      <a:srgbClr val="C2C4C7"/>
    </a:accent5>
    <a:accent6>
      <a:srgbClr val="D1E3B0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AM_Suisse">
    <a:dk1>
      <a:srgbClr val="000000"/>
    </a:dk1>
    <a:lt1>
      <a:srgbClr val="FFFFFF"/>
    </a:lt1>
    <a:dk2>
      <a:srgbClr val="76B729"/>
    </a:dk2>
    <a:lt2>
      <a:srgbClr val="FFFFFF"/>
    </a:lt2>
    <a:accent1>
      <a:srgbClr val="727D81"/>
    </a:accent1>
    <a:accent2>
      <a:srgbClr val="76B729"/>
    </a:accent2>
    <a:accent3>
      <a:srgbClr val="0086CE"/>
    </a:accent3>
    <a:accent4>
      <a:srgbClr val="F07D00"/>
    </a:accent4>
    <a:accent5>
      <a:srgbClr val="C2C4C7"/>
    </a:accent5>
    <a:accent6>
      <a:srgbClr val="D1E3B0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AM_Suisse">
    <a:dk1>
      <a:srgbClr val="000000"/>
    </a:dk1>
    <a:lt1>
      <a:srgbClr val="FFFFFF"/>
    </a:lt1>
    <a:dk2>
      <a:srgbClr val="76B729"/>
    </a:dk2>
    <a:lt2>
      <a:srgbClr val="FFFFFF"/>
    </a:lt2>
    <a:accent1>
      <a:srgbClr val="727D81"/>
    </a:accent1>
    <a:accent2>
      <a:srgbClr val="76B729"/>
    </a:accent2>
    <a:accent3>
      <a:srgbClr val="0086CE"/>
    </a:accent3>
    <a:accent4>
      <a:srgbClr val="F07D00"/>
    </a:accent4>
    <a:accent5>
      <a:srgbClr val="C2C4C7"/>
    </a:accent5>
    <a:accent6>
      <a:srgbClr val="D1E3B0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AM_Suisse">
    <a:dk1>
      <a:srgbClr val="000000"/>
    </a:dk1>
    <a:lt1>
      <a:srgbClr val="FFFFFF"/>
    </a:lt1>
    <a:dk2>
      <a:srgbClr val="76B729"/>
    </a:dk2>
    <a:lt2>
      <a:srgbClr val="FFFFFF"/>
    </a:lt2>
    <a:accent1>
      <a:srgbClr val="727D81"/>
    </a:accent1>
    <a:accent2>
      <a:srgbClr val="76B729"/>
    </a:accent2>
    <a:accent3>
      <a:srgbClr val="0086CE"/>
    </a:accent3>
    <a:accent4>
      <a:srgbClr val="F07D00"/>
    </a:accent4>
    <a:accent5>
      <a:srgbClr val="C2C4C7"/>
    </a:accent5>
    <a:accent6>
      <a:srgbClr val="D1E3B0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AM_Suisse">
    <a:dk1>
      <a:srgbClr val="000000"/>
    </a:dk1>
    <a:lt1>
      <a:srgbClr val="FFFFFF"/>
    </a:lt1>
    <a:dk2>
      <a:srgbClr val="76B729"/>
    </a:dk2>
    <a:lt2>
      <a:srgbClr val="FFFFFF"/>
    </a:lt2>
    <a:accent1>
      <a:srgbClr val="727D81"/>
    </a:accent1>
    <a:accent2>
      <a:srgbClr val="76B729"/>
    </a:accent2>
    <a:accent3>
      <a:srgbClr val="0086CE"/>
    </a:accent3>
    <a:accent4>
      <a:srgbClr val="F07D00"/>
    </a:accent4>
    <a:accent5>
      <a:srgbClr val="C2C4C7"/>
    </a:accent5>
    <a:accent6>
      <a:srgbClr val="D1E3B0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AM_Suisse">
    <a:dk1>
      <a:srgbClr val="000000"/>
    </a:dk1>
    <a:lt1>
      <a:srgbClr val="FFFFFF"/>
    </a:lt1>
    <a:dk2>
      <a:srgbClr val="76B729"/>
    </a:dk2>
    <a:lt2>
      <a:srgbClr val="FFFFFF"/>
    </a:lt2>
    <a:accent1>
      <a:srgbClr val="727D81"/>
    </a:accent1>
    <a:accent2>
      <a:srgbClr val="76B729"/>
    </a:accent2>
    <a:accent3>
      <a:srgbClr val="0086CE"/>
    </a:accent3>
    <a:accent4>
      <a:srgbClr val="F07D00"/>
    </a:accent4>
    <a:accent5>
      <a:srgbClr val="C2C4C7"/>
    </a:accent5>
    <a:accent6>
      <a:srgbClr val="D1E3B0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AM_Suisse">
    <a:dk1>
      <a:srgbClr val="000000"/>
    </a:dk1>
    <a:lt1>
      <a:srgbClr val="FFFFFF"/>
    </a:lt1>
    <a:dk2>
      <a:srgbClr val="76B729"/>
    </a:dk2>
    <a:lt2>
      <a:srgbClr val="FFFFFF"/>
    </a:lt2>
    <a:accent1>
      <a:srgbClr val="727D81"/>
    </a:accent1>
    <a:accent2>
      <a:srgbClr val="76B729"/>
    </a:accent2>
    <a:accent3>
      <a:srgbClr val="0086CE"/>
    </a:accent3>
    <a:accent4>
      <a:srgbClr val="F07D00"/>
    </a:accent4>
    <a:accent5>
      <a:srgbClr val="C2C4C7"/>
    </a:accent5>
    <a:accent6>
      <a:srgbClr val="D1E3B0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AM_Suisse">
    <a:dk1>
      <a:srgbClr val="000000"/>
    </a:dk1>
    <a:lt1>
      <a:srgbClr val="FFFFFF"/>
    </a:lt1>
    <a:dk2>
      <a:srgbClr val="76B729"/>
    </a:dk2>
    <a:lt2>
      <a:srgbClr val="FFFFFF"/>
    </a:lt2>
    <a:accent1>
      <a:srgbClr val="727D81"/>
    </a:accent1>
    <a:accent2>
      <a:srgbClr val="76B729"/>
    </a:accent2>
    <a:accent3>
      <a:srgbClr val="0086CE"/>
    </a:accent3>
    <a:accent4>
      <a:srgbClr val="F07D00"/>
    </a:accent4>
    <a:accent5>
      <a:srgbClr val="C2C4C7"/>
    </a:accent5>
    <a:accent6>
      <a:srgbClr val="D1E3B0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AM_Suisse">
    <a:dk1>
      <a:srgbClr val="000000"/>
    </a:dk1>
    <a:lt1>
      <a:srgbClr val="FFFFFF"/>
    </a:lt1>
    <a:dk2>
      <a:srgbClr val="76B729"/>
    </a:dk2>
    <a:lt2>
      <a:srgbClr val="FFFFFF"/>
    </a:lt2>
    <a:accent1>
      <a:srgbClr val="727D81"/>
    </a:accent1>
    <a:accent2>
      <a:srgbClr val="76B729"/>
    </a:accent2>
    <a:accent3>
      <a:srgbClr val="0086CE"/>
    </a:accent3>
    <a:accent4>
      <a:srgbClr val="F07D00"/>
    </a:accent4>
    <a:accent5>
      <a:srgbClr val="C2C4C7"/>
    </a:accent5>
    <a:accent6>
      <a:srgbClr val="D1E3B0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AM_Suisse">
    <a:dk1>
      <a:srgbClr val="000000"/>
    </a:dk1>
    <a:lt1>
      <a:srgbClr val="FFFFFF"/>
    </a:lt1>
    <a:dk2>
      <a:srgbClr val="76B729"/>
    </a:dk2>
    <a:lt2>
      <a:srgbClr val="FFFFFF"/>
    </a:lt2>
    <a:accent1>
      <a:srgbClr val="727D81"/>
    </a:accent1>
    <a:accent2>
      <a:srgbClr val="76B729"/>
    </a:accent2>
    <a:accent3>
      <a:srgbClr val="0086CE"/>
    </a:accent3>
    <a:accent4>
      <a:srgbClr val="F07D00"/>
    </a:accent4>
    <a:accent5>
      <a:srgbClr val="C2C4C7"/>
    </a:accent5>
    <a:accent6>
      <a:srgbClr val="D1E3B0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AM_Suisse">
    <a:dk1>
      <a:srgbClr val="000000"/>
    </a:dk1>
    <a:lt1>
      <a:srgbClr val="FFFFFF"/>
    </a:lt1>
    <a:dk2>
      <a:srgbClr val="76B729"/>
    </a:dk2>
    <a:lt2>
      <a:srgbClr val="FFFFFF"/>
    </a:lt2>
    <a:accent1>
      <a:srgbClr val="727D81"/>
    </a:accent1>
    <a:accent2>
      <a:srgbClr val="76B729"/>
    </a:accent2>
    <a:accent3>
      <a:srgbClr val="0086CE"/>
    </a:accent3>
    <a:accent4>
      <a:srgbClr val="F07D00"/>
    </a:accent4>
    <a:accent5>
      <a:srgbClr val="C2C4C7"/>
    </a:accent5>
    <a:accent6>
      <a:srgbClr val="D1E3B0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AM_Suisse">
    <a:dk1>
      <a:srgbClr val="000000"/>
    </a:dk1>
    <a:lt1>
      <a:srgbClr val="FFFFFF"/>
    </a:lt1>
    <a:dk2>
      <a:srgbClr val="76B729"/>
    </a:dk2>
    <a:lt2>
      <a:srgbClr val="FFFFFF"/>
    </a:lt2>
    <a:accent1>
      <a:srgbClr val="727D81"/>
    </a:accent1>
    <a:accent2>
      <a:srgbClr val="76B729"/>
    </a:accent2>
    <a:accent3>
      <a:srgbClr val="0086CE"/>
    </a:accent3>
    <a:accent4>
      <a:srgbClr val="F07D00"/>
    </a:accent4>
    <a:accent5>
      <a:srgbClr val="C2C4C7"/>
    </a:accent5>
    <a:accent6>
      <a:srgbClr val="D1E3B0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AM_Suisse">
    <a:dk1>
      <a:srgbClr val="000000"/>
    </a:dk1>
    <a:lt1>
      <a:srgbClr val="FFFFFF"/>
    </a:lt1>
    <a:dk2>
      <a:srgbClr val="76B729"/>
    </a:dk2>
    <a:lt2>
      <a:srgbClr val="FFFFFF"/>
    </a:lt2>
    <a:accent1>
      <a:srgbClr val="727D81"/>
    </a:accent1>
    <a:accent2>
      <a:srgbClr val="76B729"/>
    </a:accent2>
    <a:accent3>
      <a:srgbClr val="0086CE"/>
    </a:accent3>
    <a:accent4>
      <a:srgbClr val="F07D00"/>
    </a:accent4>
    <a:accent5>
      <a:srgbClr val="C2C4C7"/>
    </a:accent5>
    <a:accent6>
      <a:srgbClr val="D1E3B0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d9203cf-bad6-400c-914c-42f36a45b6f6" xsi:nil="true"/>
    <lcf76f155ced4ddcb4097134ff3c332f xmlns="f2c3e782-4ee8-4ada-8ba8-6ec739c8508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D03D83B7D67124383CDBC05EB0C3A91" ma:contentTypeVersion="14" ma:contentTypeDescription="Ein neues Dokument erstellen." ma:contentTypeScope="" ma:versionID="ac0556770613a4103647d97e71cb41e2">
  <xsd:schema xmlns:xsd="http://www.w3.org/2001/XMLSchema" xmlns:xs="http://www.w3.org/2001/XMLSchema" xmlns:p="http://schemas.microsoft.com/office/2006/metadata/properties" xmlns:ns2="f2c3e782-4ee8-4ada-8ba8-6ec739c8508f" xmlns:ns3="9d9203cf-bad6-400c-914c-42f36a45b6f6" targetNamespace="http://schemas.microsoft.com/office/2006/metadata/properties" ma:root="true" ma:fieldsID="f6424b4807120e295dcc12ba03a5adc0" ns2:_="" ns3:_="">
    <xsd:import namespace="f2c3e782-4ee8-4ada-8ba8-6ec739c8508f"/>
    <xsd:import namespace="9d9203cf-bad6-400c-914c-42f36a45b6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c3e782-4ee8-4ada-8ba8-6ec739c850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76597bd2-42ce-4ff0-bc41-713ee53b5a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9203cf-bad6-400c-914c-42f36a45b6f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2380bde-af80-42d9-a453-7180d2e347ec}" ma:internalName="TaxCatchAll" ma:showField="CatchAllData" ma:web="9d9203cf-bad6-400c-914c-42f36a45b6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99E1C2-0712-43D4-BB4C-27A7BDCED9AD}">
  <ds:schemaRefs>
    <ds:schemaRef ds:uri="http://schemas.microsoft.com/office/2006/metadata/properties"/>
    <ds:schemaRef ds:uri="http://schemas.microsoft.com/office/infopath/2007/PartnerControls"/>
    <ds:schemaRef ds:uri="9d9203cf-bad6-400c-914c-42f36a45b6f6"/>
    <ds:schemaRef ds:uri="f2c3e782-4ee8-4ada-8ba8-6ec739c8508f"/>
  </ds:schemaRefs>
</ds:datastoreItem>
</file>

<file path=customXml/itemProps2.xml><?xml version="1.0" encoding="utf-8"?>
<ds:datastoreItem xmlns:ds="http://schemas.openxmlformats.org/officeDocument/2006/customXml" ds:itemID="{A853F773-6C5C-4DDE-AF76-DA9F053E78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c3e782-4ee8-4ada-8ba8-6ec739c8508f"/>
    <ds:schemaRef ds:uri="9d9203cf-bad6-400c-914c-42f36a45b6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3D47B6-0436-4A59-A2A7-73A3242DD8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AM_Suisse_16x9</Template>
  <TotalTime>0</TotalTime>
  <Words>549</Words>
  <Application>Microsoft Office PowerPoint</Application>
  <PresentationFormat>Breitbild</PresentationFormat>
  <Paragraphs>86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Wingdings</vt:lpstr>
      <vt:lpstr>Arial</vt:lpstr>
      <vt:lpstr>Calibri</vt:lpstr>
      <vt:lpstr>Office</vt:lpstr>
      <vt:lpstr>Berufe mit nie-Langeweile-Garantie Landmaschinen-, Baumaschinen- und Motorgerätemechaniker/-innen EFZ</vt:lpstr>
      <vt:lpstr>Drei verschiedene Berufe, die zusammen gehören</vt:lpstr>
      <vt:lpstr>Wie sieht dein Arbeitstag aus?</vt:lpstr>
      <vt:lpstr>Mit welchen Hilfsmitteln und Werkzeugen arbeitest du?</vt:lpstr>
      <vt:lpstr>Wo arbeitest du?</vt:lpstr>
      <vt:lpstr>Daten und Fakten zur Ausbildung</vt:lpstr>
      <vt:lpstr>Ausbildungsinhalte</vt:lpstr>
      <vt:lpstr>Wieso sollte man sich für diese Berufe entscheiden? </vt:lpstr>
      <vt:lpstr>Weiterbildungsoptionen</vt:lpstr>
      <vt:lpstr>Unsere Ausbildung ist Weltklasse!</vt:lpstr>
      <vt:lpstr>Voraussetzungen für die Lehre Mach den Check</vt:lpstr>
      <vt:lpstr>Interessiert? Hier findest du Schnupperlehren und offene Lehrstellen!</vt:lpstr>
      <vt:lpstr>PowerPoint-Präsentation</vt:lpstr>
      <vt:lpstr>Berufe mit Zukunft:   Landmaschinenmechaniker/-in EFZ Baumaschinenmechaniker/-in EFZ Motorgerätemechaniker/-in EFZ  Besten Dank für deine Aufmerksamkeit</vt:lpstr>
    </vt:vector>
  </TitlesOfParts>
  <Company>Apps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Berufe mit nie-Langeweile-Garantie Landmaschinen-, Baumaschinen- und Motorgerätemechaniker/-innen EFZ</dc:title>
  <dc:creator>Gilomen Noel</dc:creator>
  <cp:lastModifiedBy>Beuret Monika</cp:lastModifiedBy>
  <cp:revision>65</cp:revision>
  <dcterms:created xsi:type="dcterms:W3CDTF">2022-08-26T06:32:19Z</dcterms:created>
  <dcterms:modified xsi:type="dcterms:W3CDTF">2025-10-24T09:30:28Z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0x0101002D03D83B7D67124383CDBC05EB0C3A91</vt:lpwstr>
  </property>
  <property fmtid="{D5CDD505-2E9C-101B-9397-08002B2CF9AE}" pid="3" name="MediaServiceImageTags">
    <vt:lpwstr/>
  </property>
</Properties>
</file>